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92"/>
  </p:notesMasterIdLst>
  <p:sldIdLst>
    <p:sldId id="403" r:id="rId3"/>
    <p:sldId id="404" r:id="rId4"/>
    <p:sldId id="405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309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5" r:id="rId21"/>
    <p:sldId id="413" r:id="rId22"/>
    <p:sldId id="376" r:id="rId23"/>
    <p:sldId id="377" r:id="rId24"/>
    <p:sldId id="414" r:id="rId25"/>
    <p:sldId id="378" r:id="rId26"/>
    <p:sldId id="416" r:id="rId27"/>
    <p:sldId id="415" r:id="rId28"/>
    <p:sldId id="417" r:id="rId29"/>
    <p:sldId id="419" r:id="rId30"/>
    <p:sldId id="272" r:id="rId31"/>
    <p:sldId id="273" r:id="rId32"/>
    <p:sldId id="274" r:id="rId33"/>
    <p:sldId id="275" r:id="rId34"/>
    <p:sldId id="276" r:id="rId35"/>
    <p:sldId id="420" r:id="rId36"/>
    <p:sldId id="421" r:id="rId37"/>
    <p:sldId id="422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1" r:id="rId58"/>
    <p:sldId id="300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423" r:id="rId67"/>
    <p:sldId id="310" r:id="rId68"/>
    <p:sldId id="311" r:id="rId69"/>
    <p:sldId id="312" r:id="rId70"/>
    <p:sldId id="313" r:id="rId71"/>
    <p:sldId id="314" r:id="rId72"/>
    <p:sldId id="424" r:id="rId73"/>
    <p:sldId id="257" r:id="rId74"/>
    <p:sldId id="258" r:id="rId75"/>
    <p:sldId id="259" r:id="rId76"/>
    <p:sldId id="260" r:id="rId77"/>
    <p:sldId id="261" r:id="rId78"/>
    <p:sldId id="262" r:id="rId79"/>
    <p:sldId id="263" r:id="rId80"/>
    <p:sldId id="264" r:id="rId81"/>
    <p:sldId id="265" r:id="rId82"/>
    <p:sldId id="266" r:id="rId83"/>
    <p:sldId id="267" r:id="rId84"/>
    <p:sldId id="268" r:id="rId85"/>
    <p:sldId id="269" r:id="rId86"/>
    <p:sldId id="270" r:id="rId87"/>
    <p:sldId id="271" r:id="rId88"/>
    <p:sldId id="277" r:id="rId89"/>
    <p:sldId id="278" r:id="rId90"/>
    <p:sldId id="279" r:id="rId91"/>
  </p:sldIdLst>
  <p:sldSz cx="9144000" cy="5143500" type="screen16x9"/>
  <p:notesSz cx="6858000" cy="9144000"/>
  <p:embeddedFontLst>
    <p:embeddedFont>
      <p:font typeface="Inter Tight" panose="020B0604020202020204" charset="0"/>
      <p:regular r:id="rId93"/>
      <p:bold r:id="rId94"/>
      <p:italic r:id="rId95"/>
      <p:boldItalic r:id="rId96"/>
    </p:embeddedFont>
    <p:embeddedFont>
      <p:font typeface="Montserrat SemiBold" panose="00000700000000000000" pitchFamily="2" charset="0"/>
      <p:bold r:id="rId97"/>
      <p:boldItalic r:id="rId98"/>
    </p:embeddedFont>
    <p:embeddedFont>
      <p:font typeface="Plus Jakarta Sans" panose="020B0604020202020204" charset="0"/>
      <p:regular r:id="rId99"/>
      <p:bold r:id="rId100"/>
      <p:italic r:id="rId101"/>
      <p:boldItalic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B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A38F0D-75B4-4F83-90C1-F855DF1D9359}">
  <a:tblStyle styleId="{BDA38F0D-75B4-4F83-90C1-F855DF1D935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494" y="29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0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font" Target="fonts/font3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5.fntdata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8.fntdata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1" name="Google Shape;8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6160149e5e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6160149e5e_0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60a194cf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9" name="Google Shape;1099;g360a194cf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9" name="Google Shape;169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6" name="Google Shape;170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3" name="Google Shape;171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0" name="Google Shape;172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7" name="Google Shape;172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4" name="Google Shape;173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1" name="Google Shape;174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5" name="Google Shape;1755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7" name="Google Shape;8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7" name="Google Shape;205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5" name="Google Shape;176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5" name="Google Shape;1775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7" name="Google Shape;206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3" name="Google Shape;178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9" name="Google Shape;208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7" name="Google Shape;207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6" name="Google Shape;209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7" name="Google Shape;211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3" name="Google Shape;212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4" name="Google Shape;8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9" name="Google Shape;212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360decd1e0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360decd1e0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3" name="Google Shape;214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3" name="Google Shape;215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361bffd84f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361bffd84f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361bffd84f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361bffd84f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1" name="Google Shape;218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9" name="Google Shape;2189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5" name="Google Shape;2205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9" name="Google Shape;221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0" name="Google Shape;8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361bffd84f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361bffd84f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361bffd84f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8" name="Google Shape;2238;g361bffd84f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361bffd84f0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361bffd84f0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3619a3ed1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9" name="Google Shape;2259;g3619a3ed1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361bffd84f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" name="Google Shape;2267;g361bffd84f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9" name="Google Shape;227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8" name="Google Shape;229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361bffd84f0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7" name="Google Shape;2307;g361bffd84f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5" name="Google Shape;231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361bffd84f0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361bffd84f0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" name="Google Shape;82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361bffd84f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361bffd84f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0" name="Google Shape;235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361bffd84f0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6" name="Google Shape;2366;g361bffd84f0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9" name="Google Shape;23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2" name="Google Shape;239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8" name="Google Shape;24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2" name="Google Shape;242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5" name="Google Shape;241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9" name="Google Shape;242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8" name="Google Shape;243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6160149e5e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2" name="Google Shape;832;g36160149e5e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4" name="Google Shape;244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4" name="Google Shape;245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2" name="Google Shape;246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8" name="Google Shape;246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1" name="Google Shape;248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8" name="Google Shape;249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4" name="Google Shape;251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361bffd84f0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1" name="Google Shape;2521;g361bffd84f0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361bffd84f0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361bffd84f0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https://apps.make.com/airtable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4" name="Google Shape;2534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6160149e5e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6160149e5e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361bffd84f0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0" name="Google Shape;2540;g361bffd84f0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1" name="Google Shape;1271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1" name="Google Shape;1281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9" name="Google Shape;1289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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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9" name="Google Shape;1299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7" name="Google Shape;1307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4" name="Google Shape;1314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2" name="Google Shape;1322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9" name="Google Shape;1329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7" name="Google Shape;1337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6160149e5e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36160149e5e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5" name="Google Shape;1345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2" name="Google Shape;1352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9" name="Google Shape;1359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7" name="Google Shape;1367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4" name="Google Shape;1374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1" name="Google Shape;1381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362c297ec87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362c297ec87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362c297ec8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362c297ec8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362c2f50a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362c2f50a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160149e5e_0_1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6160149e5e_0_1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C">
  <p:cSld name="TITLE_AND_BODY_2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>
            <a:spLocks noGrp="1"/>
          </p:cNvSpPr>
          <p:nvPr>
            <p:ph type="pic" idx="2"/>
          </p:nvPr>
        </p:nvSpPr>
        <p:spPr>
          <a:xfrm>
            <a:off x="228600" y="228600"/>
            <a:ext cx="4690800" cy="46908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G">
  <p:cSld name="TITLE_AND_BODY_2_1_1_1_1_1_1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>
            <a:spLocks noGrp="1"/>
          </p:cNvSpPr>
          <p:nvPr>
            <p:ph type="pic" idx="2"/>
          </p:nvPr>
        </p:nvSpPr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4_1_B">
  <p:cSld name="CUSTOM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>
            <a:spLocks noGrp="1"/>
          </p:cNvSpPr>
          <p:nvPr>
            <p:ph type="pic" idx="2"/>
          </p:nvPr>
        </p:nvSpPr>
        <p:spPr>
          <a:xfrm>
            <a:off x="228600" y="2587752"/>
            <a:ext cx="2222100" cy="22221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01752" y="310896"/>
            <a:ext cx="27888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/>
          <p:nvPr/>
        </p:nvSpPr>
        <p:spPr>
          <a:xfrm>
            <a:off x="3209544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3209544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6117336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3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4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6117336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5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ctrTitle"/>
          </p:nvPr>
        </p:nvSpPr>
        <p:spPr>
          <a:xfrm>
            <a:off x="1982275" y="1507425"/>
            <a:ext cx="5179500" cy="15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1982375" y="3192628"/>
            <a:ext cx="51795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0254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name="adj" fmla="val 327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5" name="Google Shape;75;p18"/>
          <p:cNvSpPr txBox="1">
            <a:spLocks noGrp="1"/>
          </p:cNvSpPr>
          <p:nvPr>
            <p:ph type="ctrTitle"/>
          </p:nvPr>
        </p:nvSpPr>
        <p:spPr>
          <a:xfrm>
            <a:off x="1982275" y="1507425"/>
            <a:ext cx="5179500" cy="15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1982375" y="3192628"/>
            <a:ext cx="51795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77" name="Google Shape;77;p18"/>
          <p:cNvGrpSpPr/>
          <p:nvPr/>
        </p:nvGrpSpPr>
        <p:grpSpPr>
          <a:xfrm>
            <a:off x="11" y="4"/>
            <a:ext cx="6343414" cy="923225"/>
            <a:chOff x="11" y="4"/>
            <a:chExt cx="6343414" cy="923225"/>
          </a:xfrm>
        </p:grpSpPr>
        <p:grpSp>
          <p:nvGrpSpPr>
            <p:cNvPr id="78" name="Google Shape;78;p18"/>
            <p:cNvGrpSpPr/>
            <p:nvPr/>
          </p:nvGrpSpPr>
          <p:grpSpPr>
            <a:xfrm>
              <a:off x="5874325" y="132925"/>
              <a:ext cx="469100" cy="125100"/>
              <a:chOff x="4540000" y="294675"/>
              <a:chExt cx="469100" cy="125100"/>
            </a:xfrm>
          </p:grpSpPr>
          <p:sp>
            <p:nvSpPr>
              <p:cNvPr id="79" name="Google Shape;79;p18"/>
              <p:cNvSpPr/>
              <p:nvPr/>
            </p:nvSpPr>
            <p:spPr>
              <a:xfrm rot="-5400000">
                <a:off x="4531600" y="303075"/>
                <a:ext cx="125100" cy="1083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0" name="Google Shape;80;p18"/>
              <p:cNvSpPr/>
              <p:nvPr/>
            </p:nvSpPr>
            <p:spPr>
              <a:xfrm rot="-5400000">
                <a:off x="4712000" y="303075"/>
                <a:ext cx="125100" cy="1083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1" name="Google Shape;81;p18"/>
              <p:cNvSpPr/>
              <p:nvPr/>
            </p:nvSpPr>
            <p:spPr>
              <a:xfrm rot="-5400000">
                <a:off x="4892400" y="303075"/>
                <a:ext cx="125100" cy="1083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82" name="Google Shape;82;p18"/>
            <p:cNvGrpSpPr/>
            <p:nvPr/>
          </p:nvGrpSpPr>
          <p:grpSpPr>
            <a:xfrm rot="10800000">
              <a:off x="11" y="4"/>
              <a:ext cx="436703" cy="923225"/>
              <a:chOff x="4794250" y="3765054"/>
              <a:chExt cx="436703" cy="923225"/>
            </a:xfrm>
          </p:grpSpPr>
          <p:sp>
            <p:nvSpPr>
              <p:cNvPr id="83" name="Google Shape;83;p18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8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8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8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8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avLst/>
                <a:gdLst/>
                <a:ahLst/>
                <a:cxnLst/>
                <a:rect l="l" t="t" r="r" b="b"/>
                <a:pathLst>
                  <a:path w="424636" h="426505" extrusionOk="0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8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avLst/>
                <a:gdLst/>
                <a:ahLst/>
                <a:cxnLst/>
                <a:rect l="l" t="t" r="r" b="b"/>
                <a:pathLst>
                  <a:path w="301017" h="302325" extrusionOk="0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8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avLst/>
                <a:gdLst/>
                <a:ahLst/>
                <a:cxnLst/>
                <a:rect l="l" t="t" r="r" b="b"/>
                <a:pathLst>
                  <a:path w="177399" h="178146" extrusionOk="0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0" name="Google Shape;90;p18"/>
          <p:cNvGrpSpPr/>
          <p:nvPr/>
        </p:nvGrpSpPr>
        <p:grpSpPr>
          <a:xfrm>
            <a:off x="1550610" y="1251964"/>
            <a:ext cx="8239015" cy="3802811"/>
            <a:chOff x="1550610" y="1251964"/>
            <a:chExt cx="8239015" cy="3802811"/>
          </a:xfrm>
        </p:grpSpPr>
        <p:grpSp>
          <p:nvGrpSpPr>
            <p:cNvPr id="91" name="Google Shape;91;p18"/>
            <p:cNvGrpSpPr/>
            <p:nvPr/>
          </p:nvGrpSpPr>
          <p:grpSpPr>
            <a:xfrm>
              <a:off x="8710525" y="1251964"/>
              <a:ext cx="1079100" cy="1079100"/>
              <a:chOff x="8359400" y="1569464"/>
              <a:chExt cx="1079100" cy="1079100"/>
            </a:xfrm>
          </p:grpSpPr>
          <p:sp>
            <p:nvSpPr>
              <p:cNvPr id="92" name="Google Shape;92;p18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3" name="Google Shape;93;p18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4" name="Google Shape;94;p18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5" name="Google Shape;95;p18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6" name="Google Shape;96;p18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7" name="Google Shape;97;p18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8" name="Google Shape;98;p18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9" name="Google Shape;99;p18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0" name="Google Shape;100;p18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1" name="Google Shape;101;p18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102" name="Google Shape;102;p18"/>
            <p:cNvGrpSpPr/>
            <p:nvPr/>
          </p:nvGrpSpPr>
          <p:grpSpPr>
            <a:xfrm>
              <a:off x="1550610" y="4704238"/>
              <a:ext cx="2095205" cy="350537"/>
              <a:chOff x="1550610" y="4704238"/>
              <a:chExt cx="2095205" cy="350537"/>
            </a:xfrm>
          </p:grpSpPr>
          <p:grpSp>
            <p:nvGrpSpPr>
              <p:cNvPr id="103" name="Google Shape;103;p18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04" name="Google Shape;104;p18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05" name="Google Shape;105;p18"/>
                <p:cNvCxnSpPr>
                  <a:stCxn id="104" idx="6"/>
                  <a:endCxn id="106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06" name="Google Shape;106;p18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107" name="Google Shape;107;p18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08" name="Google Shape;108;p18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09" name="Google Shape;109;p18"/>
                <p:cNvCxnSpPr>
                  <a:stCxn id="108" idx="6"/>
                  <a:endCxn id="110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10" name="Google Shape;110;p18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name="adj" fmla="val 327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2449650" y="2301488"/>
            <a:ext cx="4244700" cy="16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2"/>
          </p:nvPr>
        </p:nvSpPr>
        <p:spPr>
          <a:xfrm>
            <a:off x="4079850" y="1430175"/>
            <a:ext cx="984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grpSp>
        <p:nvGrpSpPr>
          <p:cNvPr id="115" name="Google Shape;115;p19"/>
          <p:cNvGrpSpPr/>
          <p:nvPr/>
        </p:nvGrpSpPr>
        <p:grpSpPr>
          <a:xfrm>
            <a:off x="-778550" y="67525"/>
            <a:ext cx="3966065" cy="4222464"/>
            <a:chOff x="-778550" y="67525"/>
            <a:chExt cx="3966065" cy="4222464"/>
          </a:xfrm>
        </p:grpSpPr>
        <p:grpSp>
          <p:nvGrpSpPr>
            <p:cNvPr id="116" name="Google Shape;116;p19"/>
            <p:cNvGrpSpPr/>
            <p:nvPr/>
          </p:nvGrpSpPr>
          <p:grpSpPr>
            <a:xfrm>
              <a:off x="-778550" y="3210889"/>
              <a:ext cx="1079100" cy="1079100"/>
              <a:chOff x="8359400" y="1569464"/>
              <a:chExt cx="1079100" cy="1079100"/>
            </a:xfrm>
          </p:grpSpPr>
          <p:sp>
            <p:nvSpPr>
              <p:cNvPr id="117" name="Google Shape;117;p19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8" name="Google Shape;118;p19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9" name="Google Shape;119;p19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0" name="Google Shape;120;p19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1" name="Google Shape;121;p19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2" name="Google Shape;122;p19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3" name="Google Shape;123;p19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4" name="Google Shape;124;p19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5" name="Google Shape;125;p19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6" name="Google Shape;126;p19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127" name="Google Shape;127;p19"/>
            <p:cNvGrpSpPr/>
            <p:nvPr/>
          </p:nvGrpSpPr>
          <p:grpSpPr>
            <a:xfrm>
              <a:off x="1092310" y="67525"/>
              <a:ext cx="2095205" cy="350537"/>
              <a:chOff x="1550610" y="4704238"/>
              <a:chExt cx="2095205" cy="350537"/>
            </a:xfrm>
          </p:grpSpPr>
          <p:grpSp>
            <p:nvGrpSpPr>
              <p:cNvPr id="128" name="Google Shape;128;p19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29" name="Google Shape;129;p19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30" name="Google Shape;130;p19"/>
                <p:cNvCxnSpPr>
                  <a:stCxn id="129" idx="6"/>
                  <a:endCxn id="131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31" name="Google Shape;131;p19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132" name="Google Shape;132;p19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33" name="Google Shape;133;p19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34" name="Google Shape;134;p19"/>
                <p:cNvCxnSpPr>
                  <a:stCxn id="133" idx="6"/>
                  <a:endCxn id="135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35" name="Google Shape;135;p19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  <p:grpSp>
        <p:nvGrpSpPr>
          <p:cNvPr id="136" name="Google Shape;136;p19"/>
          <p:cNvGrpSpPr/>
          <p:nvPr/>
        </p:nvGrpSpPr>
        <p:grpSpPr>
          <a:xfrm>
            <a:off x="4256875" y="4"/>
            <a:ext cx="4890364" cy="4975596"/>
            <a:chOff x="4256875" y="4"/>
            <a:chExt cx="4890364" cy="4975596"/>
          </a:xfrm>
        </p:grpSpPr>
        <p:grpSp>
          <p:nvGrpSpPr>
            <p:cNvPr id="137" name="Google Shape;137;p19"/>
            <p:cNvGrpSpPr/>
            <p:nvPr/>
          </p:nvGrpSpPr>
          <p:grpSpPr>
            <a:xfrm rot="10800000" flipH="1">
              <a:off x="8710536" y="4"/>
              <a:ext cx="436703" cy="923225"/>
              <a:chOff x="4794250" y="3765054"/>
              <a:chExt cx="436703" cy="923225"/>
            </a:xfrm>
          </p:grpSpPr>
          <p:sp>
            <p:nvSpPr>
              <p:cNvPr id="138" name="Google Shape;138;p19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9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9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9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9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avLst/>
                <a:gdLst/>
                <a:ahLst/>
                <a:cxnLst/>
                <a:rect l="l" t="t" r="r" b="b"/>
                <a:pathLst>
                  <a:path w="424636" h="426505" extrusionOk="0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9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avLst/>
                <a:gdLst/>
                <a:ahLst/>
                <a:cxnLst/>
                <a:rect l="l" t="t" r="r" b="b"/>
                <a:pathLst>
                  <a:path w="301017" h="302325" extrusionOk="0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9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avLst/>
                <a:gdLst/>
                <a:ahLst/>
                <a:cxnLst/>
                <a:rect l="l" t="t" r="r" b="b"/>
                <a:pathLst>
                  <a:path w="177399" h="178146" extrusionOk="0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" name="Google Shape;145;p19"/>
            <p:cNvGrpSpPr/>
            <p:nvPr/>
          </p:nvGrpSpPr>
          <p:grpSpPr>
            <a:xfrm>
              <a:off x="4256875" y="4850500"/>
              <a:ext cx="469100" cy="125100"/>
              <a:chOff x="4540000" y="294675"/>
              <a:chExt cx="469100" cy="125100"/>
            </a:xfrm>
          </p:grpSpPr>
          <p:sp>
            <p:nvSpPr>
              <p:cNvPr id="146" name="Google Shape;146;p19"/>
              <p:cNvSpPr/>
              <p:nvPr/>
            </p:nvSpPr>
            <p:spPr>
              <a:xfrm rot="-5400000">
                <a:off x="4531600" y="303075"/>
                <a:ext cx="125100" cy="1083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 rot="-5400000">
                <a:off x="4712000" y="303075"/>
                <a:ext cx="125100" cy="1083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 rot="-5400000">
                <a:off x="4892400" y="303075"/>
                <a:ext cx="125100" cy="1083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152" name="Google Shape;152;p20"/>
          <p:cNvGrpSpPr/>
          <p:nvPr/>
        </p:nvGrpSpPr>
        <p:grpSpPr>
          <a:xfrm>
            <a:off x="7711800" y="4876388"/>
            <a:ext cx="469100" cy="125100"/>
            <a:chOff x="4540000" y="294675"/>
            <a:chExt cx="469100" cy="125100"/>
          </a:xfrm>
        </p:grpSpPr>
        <p:sp>
          <p:nvSpPr>
            <p:cNvPr id="153" name="Google Shape;153;p20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55" name="Google Shape;155;p20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156" name="Google Shape;156;p20"/>
          <p:cNvGrpSpPr/>
          <p:nvPr/>
        </p:nvGrpSpPr>
        <p:grpSpPr>
          <a:xfrm>
            <a:off x="5426123" y="94513"/>
            <a:ext cx="2095205" cy="350537"/>
            <a:chOff x="1550610" y="4704238"/>
            <a:chExt cx="2095205" cy="350537"/>
          </a:xfrm>
        </p:grpSpPr>
        <p:grpSp>
          <p:nvGrpSpPr>
            <p:cNvPr id="157" name="Google Shape;157;p20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158" name="Google Shape;158;p20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159" name="Google Shape;159;p20"/>
              <p:cNvCxnSpPr>
                <a:stCxn id="158" idx="6"/>
                <a:endCxn id="160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60" name="Google Shape;160;p20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161" name="Google Shape;161;p20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162" name="Google Shape;162;p20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163" name="Google Shape;163;p20"/>
              <p:cNvCxnSpPr>
                <a:stCxn id="162" idx="6"/>
                <a:endCxn id="164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64" name="Google Shape;164;p20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"/>
          </p:nvPr>
        </p:nvSpPr>
        <p:spPr>
          <a:xfrm>
            <a:off x="1137963" y="2838827"/>
            <a:ext cx="30108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2"/>
          </p:nvPr>
        </p:nvSpPr>
        <p:spPr>
          <a:xfrm>
            <a:off x="4995237" y="2838827"/>
            <a:ext cx="30108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3"/>
          </p:nvPr>
        </p:nvSpPr>
        <p:spPr>
          <a:xfrm>
            <a:off x="1137976" y="2518350"/>
            <a:ext cx="30108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8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subTitle" idx="4"/>
          </p:nvPr>
        </p:nvSpPr>
        <p:spPr>
          <a:xfrm>
            <a:off x="4995235" y="2518350"/>
            <a:ext cx="30108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8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grpSp>
        <p:nvGrpSpPr>
          <p:cNvPr id="171" name="Google Shape;171;p21"/>
          <p:cNvGrpSpPr/>
          <p:nvPr/>
        </p:nvGrpSpPr>
        <p:grpSpPr>
          <a:xfrm rot="-5400000">
            <a:off x="922755" y="-92436"/>
            <a:ext cx="264435" cy="665217"/>
            <a:chOff x="8625081" y="258014"/>
            <a:chExt cx="264435" cy="665217"/>
          </a:xfrm>
        </p:grpSpPr>
        <p:sp>
          <p:nvSpPr>
            <p:cNvPr id="172" name="Google Shape;172;p21"/>
            <p:cNvSpPr/>
            <p:nvPr/>
          </p:nvSpPr>
          <p:spPr>
            <a:xfrm>
              <a:off x="8625081" y="258014"/>
              <a:ext cx="264435" cy="264416"/>
            </a:xfrm>
            <a:custGeom>
              <a:avLst/>
              <a:gdLst/>
              <a:ahLst/>
              <a:cxnLst/>
              <a:rect l="l" t="t" r="r" b="b"/>
              <a:pathLst>
                <a:path w="264435" h="264416" extrusionOk="0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8625081" y="658815"/>
              <a:ext cx="264435" cy="264416"/>
            </a:xfrm>
            <a:custGeom>
              <a:avLst/>
              <a:gdLst/>
              <a:ahLst/>
              <a:cxnLst/>
              <a:rect l="l" t="t" r="r" b="b"/>
              <a:pathLst>
                <a:path w="264435" h="264416" extrusionOk="0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21"/>
          <p:cNvGrpSpPr/>
          <p:nvPr/>
        </p:nvGrpSpPr>
        <p:grpSpPr>
          <a:xfrm>
            <a:off x="88697" y="425289"/>
            <a:ext cx="9605028" cy="4642001"/>
            <a:chOff x="88697" y="425289"/>
            <a:chExt cx="9605028" cy="4642001"/>
          </a:xfrm>
        </p:grpSpPr>
        <p:grpSp>
          <p:nvGrpSpPr>
            <p:cNvPr id="175" name="Google Shape;175;p21"/>
            <p:cNvGrpSpPr/>
            <p:nvPr/>
          </p:nvGrpSpPr>
          <p:grpSpPr>
            <a:xfrm>
              <a:off x="88697" y="4245253"/>
              <a:ext cx="633676" cy="822037"/>
              <a:chOff x="6758847" y="2443353"/>
              <a:chExt cx="633676" cy="822037"/>
            </a:xfrm>
          </p:grpSpPr>
          <p:sp>
            <p:nvSpPr>
              <p:cNvPr id="176" name="Google Shape;176;p21"/>
              <p:cNvSpPr/>
              <p:nvPr/>
            </p:nvSpPr>
            <p:spPr>
              <a:xfrm>
                <a:off x="6758847" y="2443353"/>
                <a:ext cx="633676" cy="446553"/>
              </a:xfrm>
              <a:custGeom>
                <a:avLst/>
                <a:gdLst/>
                <a:ahLst/>
                <a:cxnLst/>
                <a:rect l="l" t="t" r="r" b="b"/>
                <a:pathLst>
                  <a:path w="633676" h="446553" extrusionOk="0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21"/>
              <p:cNvSpPr/>
              <p:nvPr/>
            </p:nvSpPr>
            <p:spPr>
              <a:xfrm>
                <a:off x="6758847" y="2818742"/>
                <a:ext cx="633676" cy="446648"/>
              </a:xfrm>
              <a:custGeom>
                <a:avLst/>
                <a:gdLst/>
                <a:ahLst/>
                <a:cxnLst/>
                <a:rect l="l" t="t" r="r" b="b"/>
                <a:pathLst>
                  <a:path w="633676" h="446648" extrusionOk="0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8" name="Google Shape;178;p21"/>
            <p:cNvGrpSpPr/>
            <p:nvPr/>
          </p:nvGrpSpPr>
          <p:grpSpPr>
            <a:xfrm>
              <a:off x="8614625" y="425289"/>
              <a:ext cx="1079100" cy="1079100"/>
              <a:chOff x="8359400" y="1569464"/>
              <a:chExt cx="1079100" cy="1079100"/>
            </a:xfrm>
          </p:grpSpPr>
          <p:sp>
            <p:nvSpPr>
              <p:cNvPr id="179" name="Google Shape;179;p21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80" name="Google Shape;180;p21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81" name="Google Shape;181;p21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82" name="Google Shape;182;p21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83" name="Google Shape;183;p21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84" name="Google Shape;184;p21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85" name="Google Shape;185;p21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86" name="Google Shape;186;p21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87" name="Google Shape;187;p21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88" name="Google Shape;188;p21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91" name="Google Shape;191;p22"/>
          <p:cNvGrpSpPr/>
          <p:nvPr/>
        </p:nvGrpSpPr>
        <p:grpSpPr>
          <a:xfrm>
            <a:off x="5188075" y="-539611"/>
            <a:ext cx="3879723" cy="5606901"/>
            <a:chOff x="5188075" y="-539611"/>
            <a:chExt cx="3879723" cy="5606901"/>
          </a:xfrm>
        </p:grpSpPr>
        <p:grpSp>
          <p:nvGrpSpPr>
            <p:cNvPr id="192" name="Google Shape;192;p22"/>
            <p:cNvGrpSpPr/>
            <p:nvPr/>
          </p:nvGrpSpPr>
          <p:grpSpPr>
            <a:xfrm>
              <a:off x="8434122" y="4245253"/>
              <a:ext cx="633676" cy="822037"/>
              <a:chOff x="6758847" y="2443353"/>
              <a:chExt cx="633676" cy="822037"/>
            </a:xfrm>
          </p:grpSpPr>
          <p:sp>
            <p:nvSpPr>
              <p:cNvPr id="193" name="Google Shape;193;p22"/>
              <p:cNvSpPr/>
              <p:nvPr/>
            </p:nvSpPr>
            <p:spPr>
              <a:xfrm>
                <a:off x="6758847" y="2443353"/>
                <a:ext cx="633676" cy="446553"/>
              </a:xfrm>
              <a:custGeom>
                <a:avLst/>
                <a:gdLst/>
                <a:ahLst/>
                <a:cxnLst/>
                <a:rect l="l" t="t" r="r" b="b"/>
                <a:pathLst>
                  <a:path w="633676" h="446553" extrusionOk="0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22"/>
              <p:cNvSpPr/>
              <p:nvPr/>
            </p:nvSpPr>
            <p:spPr>
              <a:xfrm>
                <a:off x="6758847" y="2818742"/>
                <a:ext cx="633676" cy="446648"/>
              </a:xfrm>
              <a:custGeom>
                <a:avLst/>
                <a:gdLst/>
                <a:ahLst/>
                <a:cxnLst/>
                <a:rect l="l" t="t" r="r" b="b"/>
                <a:pathLst>
                  <a:path w="633676" h="446648" extrusionOk="0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5" name="Google Shape;195;p22"/>
            <p:cNvGrpSpPr/>
            <p:nvPr/>
          </p:nvGrpSpPr>
          <p:grpSpPr>
            <a:xfrm>
              <a:off x="5188075" y="-539611"/>
              <a:ext cx="1079100" cy="1079100"/>
              <a:chOff x="8359400" y="1569464"/>
              <a:chExt cx="1079100" cy="1079100"/>
            </a:xfrm>
          </p:grpSpPr>
          <p:sp>
            <p:nvSpPr>
              <p:cNvPr id="196" name="Google Shape;196;p22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97" name="Google Shape;197;p22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98" name="Google Shape;198;p22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99" name="Google Shape;199;p22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00" name="Google Shape;200;p22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01" name="Google Shape;201;p22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02" name="Google Shape;202;p22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03" name="Google Shape;203;p22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04" name="Google Shape;204;p22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05" name="Google Shape;205;p22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206" name="Google Shape;206;p22"/>
          <p:cNvGrpSpPr/>
          <p:nvPr/>
        </p:nvGrpSpPr>
        <p:grpSpPr>
          <a:xfrm rot="10800000">
            <a:off x="563675" y="4814550"/>
            <a:ext cx="469100" cy="125100"/>
            <a:chOff x="4540000" y="294675"/>
            <a:chExt cx="469100" cy="125100"/>
          </a:xfrm>
        </p:grpSpPr>
        <p:sp>
          <p:nvSpPr>
            <p:cNvPr id="207" name="Google Shape;207;p22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08" name="Google Shape;208;p22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09" name="Google Shape;209;p22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/>
          <p:nvPr/>
        </p:nvSpPr>
        <p:spPr>
          <a:xfrm>
            <a:off x="237400" y="230425"/>
            <a:ext cx="4574400" cy="4680000"/>
          </a:xfrm>
          <a:prstGeom prst="roundRect">
            <a:avLst>
              <a:gd name="adj" fmla="val 312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2" name="Google Shape;212;p2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384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body" idx="1"/>
          </p:nvPr>
        </p:nvSpPr>
        <p:spPr>
          <a:xfrm>
            <a:off x="722375" y="2252550"/>
            <a:ext cx="3849600" cy="17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23"/>
          <p:cNvSpPr>
            <a:spLocks noGrp="1"/>
          </p:cNvSpPr>
          <p:nvPr>
            <p:ph type="pic" idx="2"/>
          </p:nvPr>
        </p:nvSpPr>
        <p:spPr>
          <a:xfrm>
            <a:off x="5036700" y="231700"/>
            <a:ext cx="3849600" cy="4680000"/>
          </a:xfrm>
          <a:prstGeom prst="roundRect">
            <a:avLst>
              <a:gd name="adj" fmla="val 5084"/>
            </a:avLst>
          </a:prstGeom>
          <a:noFill/>
          <a:ln>
            <a:noFill/>
          </a:ln>
        </p:spPr>
      </p:sp>
      <p:grpSp>
        <p:nvGrpSpPr>
          <p:cNvPr id="215" name="Google Shape;215;p23"/>
          <p:cNvGrpSpPr/>
          <p:nvPr/>
        </p:nvGrpSpPr>
        <p:grpSpPr>
          <a:xfrm>
            <a:off x="383975" y="4834938"/>
            <a:ext cx="469100" cy="125100"/>
            <a:chOff x="4540000" y="294675"/>
            <a:chExt cx="469100" cy="125100"/>
          </a:xfrm>
        </p:grpSpPr>
        <p:sp>
          <p:nvSpPr>
            <p:cNvPr id="216" name="Google Shape;216;p23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17" name="Google Shape;217;p23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18" name="Google Shape;218;p23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219" name="Google Shape;219;p23"/>
          <p:cNvGrpSpPr/>
          <p:nvPr/>
        </p:nvGrpSpPr>
        <p:grpSpPr>
          <a:xfrm>
            <a:off x="2116735" y="94513"/>
            <a:ext cx="2095205" cy="350537"/>
            <a:chOff x="1550610" y="4704238"/>
            <a:chExt cx="2095205" cy="350537"/>
          </a:xfrm>
        </p:grpSpPr>
        <p:grpSp>
          <p:nvGrpSpPr>
            <p:cNvPr id="220" name="Google Shape;220;p23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221" name="Google Shape;221;p23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222" name="Google Shape;222;p23"/>
              <p:cNvCxnSpPr>
                <a:stCxn id="221" idx="6"/>
                <a:endCxn id="223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3" name="Google Shape;223;p23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224" name="Google Shape;224;p23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225" name="Google Shape;225;p23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226" name="Google Shape;226;p23"/>
              <p:cNvCxnSpPr>
                <a:stCxn id="225" idx="6"/>
                <a:endCxn id="227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7" name="Google Shape;227;p23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name="adj" fmla="val 327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30" name="Google Shape;230;p24"/>
          <p:cNvSpPr txBox="1">
            <a:spLocks noGrp="1"/>
          </p:cNvSpPr>
          <p:nvPr>
            <p:ph type="title"/>
          </p:nvPr>
        </p:nvSpPr>
        <p:spPr>
          <a:xfrm>
            <a:off x="1881150" y="1028700"/>
            <a:ext cx="53817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31" name="Google Shape;231;p24"/>
          <p:cNvGrpSpPr/>
          <p:nvPr/>
        </p:nvGrpSpPr>
        <p:grpSpPr>
          <a:xfrm>
            <a:off x="1257548" y="94513"/>
            <a:ext cx="2095205" cy="350537"/>
            <a:chOff x="1550610" y="4704238"/>
            <a:chExt cx="2095205" cy="350537"/>
          </a:xfrm>
        </p:grpSpPr>
        <p:grpSp>
          <p:nvGrpSpPr>
            <p:cNvPr id="232" name="Google Shape;232;p24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233" name="Google Shape;233;p24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234" name="Google Shape;234;p24"/>
              <p:cNvCxnSpPr>
                <a:stCxn id="233" idx="6"/>
                <a:endCxn id="235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5" name="Google Shape;235;p24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236" name="Google Shape;236;p24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237" name="Google Shape;237;p24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238" name="Google Shape;238;p24"/>
              <p:cNvCxnSpPr>
                <a:stCxn id="237" idx="6"/>
                <a:endCxn id="239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9" name="Google Shape;239;p24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240" name="Google Shape;240;p24"/>
          <p:cNvGrpSpPr/>
          <p:nvPr/>
        </p:nvGrpSpPr>
        <p:grpSpPr>
          <a:xfrm>
            <a:off x="8710536" y="4220279"/>
            <a:ext cx="436703" cy="923225"/>
            <a:chOff x="4794250" y="3765054"/>
            <a:chExt cx="436703" cy="923225"/>
          </a:xfrm>
        </p:grpSpPr>
        <p:sp>
          <p:nvSpPr>
            <p:cNvPr id="241" name="Google Shape;241;p24"/>
            <p:cNvSpPr/>
            <p:nvPr/>
          </p:nvSpPr>
          <p:spPr>
            <a:xfrm>
              <a:off x="4794250" y="3765054"/>
              <a:ext cx="436703" cy="492633"/>
            </a:xfrm>
            <a:custGeom>
              <a:avLst/>
              <a:gdLst/>
              <a:ahLst/>
              <a:cxnLst/>
              <a:rect l="l" t="t" r="r" b="b"/>
              <a:pathLst>
                <a:path w="436703" h="492633" extrusionOk="0">
                  <a:moveTo>
                    <a:pt x="436704" y="0"/>
                  </a:moveTo>
                  <a:lnTo>
                    <a:pt x="0" y="438477"/>
                  </a:lnTo>
                  <a:lnTo>
                    <a:pt x="0" y="492634"/>
                  </a:lnTo>
                  <a:lnTo>
                    <a:pt x="436704" y="54061"/>
                  </a:lnTo>
                  <a:lnTo>
                    <a:pt x="4367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4794250" y="3889234"/>
              <a:ext cx="436703" cy="492633"/>
            </a:xfrm>
            <a:custGeom>
              <a:avLst/>
              <a:gdLst/>
              <a:ahLst/>
              <a:cxnLst/>
              <a:rect l="l" t="t" r="r" b="b"/>
              <a:pathLst>
                <a:path w="436703" h="492633" extrusionOk="0">
                  <a:moveTo>
                    <a:pt x="0" y="438477"/>
                  </a:moveTo>
                  <a:lnTo>
                    <a:pt x="0" y="492633"/>
                  </a:lnTo>
                  <a:lnTo>
                    <a:pt x="436704" y="54061"/>
                  </a:lnTo>
                  <a:lnTo>
                    <a:pt x="436704" y="0"/>
                  </a:lnTo>
                  <a:lnTo>
                    <a:pt x="0" y="438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4794250" y="4013414"/>
              <a:ext cx="436703" cy="492633"/>
            </a:xfrm>
            <a:custGeom>
              <a:avLst/>
              <a:gdLst/>
              <a:ahLst/>
              <a:cxnLst/>
              <a:rect l="l" t="t" r="r" b="b"/>
              <a:pathLst>
                <a:path w="436703" h="492633" extrusionOk="0">
                  <a:moveTo>
                    <a:pt x="0" y="438572"/>
                  </a:moveTo>
                  <a:lnTo>
                    <a:pt x="0" y="492634"/>
                  </a:lnTo>
                  <a:lnTo>
                    <a:pt x="436704" y="54061"/>
                  </a:lnTo>
                  <a:lnTo>
                    <a:pt x="436704" y="0"/>
                  </a:lnTo>
                  <a:lnTo>
                    <a:pt x="0" y="438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4794250" y="4137594"/>
              <a:ext cx="436703" cy="492633"/>
            </a:xfrm>
            <a:custGeom>
              <a:avLst/>
              <a:gdLst/>
              <a:ahLst/>
              <a:cxnLst/>
              <a:rect l="l" t="t" r="r" b="b"/>
              <a:pathLst>
                <a:path w="436703" h="492633" extrusionOk="0">
                  <a:moveTo>
                    <a:pt x="0" y="438572"/>
                  </a:moveTo>
                  <a:lnTo>
                    <a:pt x="0" y="492633"/>
                  </a:lnTo>
                  <a:lnTo>
                    <a:pt x="436704" y="54156"/>
                  </a:lnTo>
                  <a:lnTo>
                    <a:pt x="436704" y="0"/>
                  </a:lnTo>
                  <a:lnTo>
                    <a:pt x="0" y="438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4806317" y="4261773"/>
              <a:ext cx="424636" cy="426505"/>
            </a:xfrm>
            <a:custGeom>
              <a:avLst/>
              <a:gdLst/>
              <a:ahLst/>
              <a:cxnLst/>
              <a:rect l="l" t="t" r="r" b="b"/>
              <a:pathLst>
                <a:path w="424636" h="426505" extrusionOk="0">
                  <a:moveTo>
                    <a:pt x="0" y="426506"/>
                  </a:moveTo>
                  <a:lnTo>
                    <a:pt x="53875" y="426506"/>
                  </a:lnTo>
                  <a:lnTo>
                    <a:pt x="424637" y="54061"/>
                  </a:lnTo>
                  <a:lnTo>
                    <a:pt x="424637" y="0"/>
                  </a:lnTo>
                  <a:lnTo>
                    <a:pt x="0" y="4265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4929936" y="4385953"/>
              <a:ext cx="301017" cy="302325"/>
            </a:xfrm>
            <a:custGeom>
              <a:avLst/>
              <a:gdLst/>
              <a:ahLst/>
              <a:cxnLst/>
              <a:rect l="l" t="t" r="r" b="b"/>
              <a:pathLst>
                <a:path w="301017" h="302325" extrusionOk="0">
                  <a:moveTo>
                    <a:pt x="0" y="302326"/>
                  </a:moveTo>
                  <a:lnTo>
                    <a:pt x="53875" y="302326"/>
                  </a:lnTo>
                  <a:lnTo>
                    <a:pt x="301018" y="54156"/>
                  </a:lnTo>
                  <a:lnTo>
                    <a:pt x="301018" y="0"/>
                  </a:lnTo>
                  <a:lnTo>
                    <a:pt x="0" y="3023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053554" y="4510133"/>
              <a:ext cx="177399" cy="178146"/>
            </a:xfrm>
            <a:custGeom>
              <a:avLst/>
              <a:gdLst/>
              <a:ahLst/>
              <a:cxnLst/>
              <a:rect l="l" t="t" r="r" b="b"/>
              <a:pathLst>
                <a:path w="177399" h="178146" extrusionOk="0">
                  <a:moveTo>
                    <a:pt x="0" y="178146"/>
                  </a:moveTo>
                  <a:lnTo>
                    <a:pt x="53875" y="178146"/>
                  </a:lnTo>
                  <a:lnTo>
                    <a:pt x="177399" y="54157"/>
                  </a:lnTo>
                  <a:lnTo>
                    <a:pt x="177399" y="0"/>
                  </a:lnTo>
                  <a:lnTo>
                    <a:pt x="0" y="178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name="adj" fmla="val 327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50" name="Google Shape;250;p25"/>
          <p:cNvSpPr txBox="1">
            <a:spLocks noGrp="1"/>
          </p:cNvSpPr>
          <p:nvPr>
            <p:ph type="title"/>
          </p:nvPr>
        </p:nvSpPr>
        <p:spPr>
          <a:xfrm>
            <a:off x="2549400" y="1509325"/>
            <a:ext cx="40452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1" name="Google Shape;251;p25"/>
          <p:cNvSpPr txBox="1">
            <a:spLocks noGrp="1"/>
          </p:cNvSpPr>
          <p:nvPr>
            <p:ph type="subTitle" idx="1"/>
          </p:nvPr>
        </p:nvSpPr>
        <p:spPr>
          <a:xfrm>
            <a:off x="2549400" y="2399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252" name="Google Shape;252;p25"/>
          <p:cNvGrpSpPr/>
          <p:nvPr/>
        </p:nvGrpSpPr>
        <p:grpSpPr>
          <a:xfrm>
            <a:off x="383975" y="4834938"/>
            <a:ext cx="469100" cy="125100"/>
            <a:chOff x="4540000" y="294675"/>
            <a:chExt cx="469100" cy="125100"/>
          </a:xfrm>
        </p:grpSpPr>
        <p:sp>
          <p:nvSpPr>
            <p:cNvPr id="253" name="Google Shape;253;p25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54" name="Google Shape;254;p25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55" name="Google Shape;255;p25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256" name="Google Shape;256;p25"/>
          <p:cNvGrpSpPr/>
          <p:nvPr/>
        </p:nvGrpSpPr>
        <p:grpSpPr>
          <a:xfrm>
            <a:off x="88697" y="128478"/>
            <a:ext cx="9605028" cy="1375911"/>
            <a:chOff x="88697" y="128478"/>
            <a:chExt cx="9605028" cy="1375911"/>
          </a:xfrm>
        </p:grpSpPr>
        <p:grpSp>
          <p:nvGrpSpPr>
            <p:cNvPr id="257" name="Google Shape;257;p25"/>
            <p:cNvGrpSpPr/>
            <p:nvPr/>
          </p:nvGrpSpPr>
          <p:grpSpPr>
            <a:xfrm>
              <a:off x="88697" y="128478"/>
              <a:ext cx="633676" cy="822037"/>
              <a:chOff x="6758847" y="-1673422"/>
              <a:chExt cx="633676" cy="822037"/>
            </a:xfrm>
          </p:grpSpPr>
          <p:sp>
            <p:nvSpPr>
              <p:cNvPr id="258" name="Google Shape;258;p25"/>
              <p:cNvSpPr/>
              <p:nvPr/>
            </p:nvSpPr>
            <p:spPr>
              <a:xfrm>
                <a:off x="6758847" y="-1673422"/>
                <a:ext cx="633676" cy="446553"/>
              </a:xfrm>
              <a:custGeom>
                <a:avLst/>
                <a:gdLst/>
                <a:ahLst/>
                <a:cxnLst/>
                <a:rect l="l" t="t" r="r" b="b"/>
                <a:pathLst>
                  <a:path w="633676" h="446553" extrusionOk="0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25"/>
              <p:cNvSpPr/>
              <p:nvPr/>
            </p:nvSpPr>
            <p:spPr>
              <a:xfrm>
                <a:off x="6758847" y="-1298033"/>
                <a:ext cx="633676" cy="446648"/>
              </a:xfrm>
              <a:custGeom>
                <a:avLst/>
                <a:gdLst/>
                <a:ahLst/>
                <a:cxnLst/>
                <a:rect l="l" t="t" r="r" b="b"/>
                <a:pathLst>
                  <a:path w="633676" h="446648" extrusionOk="0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25"/>
            <p:cNvGrpSpPr/>
            <p:nvPr/>
          </p:nvGrpSpPr>
          <p:grpSpPr>
            <a:xfrm>
              <a:off x="8614625" y="425289"/>
              <a:ext cx="1079100" cy="1079100"/>
              <a:chOff x="8359400" y="1569464"/>
              <a:chExt cx="1079100" cy="1079100"/>
            </a:xfrm>
          </p:grpSpPr>
          <p:sp>
            <p:nvSpPr>
              <p:cNvPr id="261" name="Google Shape;261;p25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62" name="Google Shape;262;p25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63" name="Google Shape;263;p25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64" name="Google Shape;264;p25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65" name="Google Shape;265;p25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66" name="Google Shape;266;p25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67" name="Google Shape;267;p25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68" name="Google Shape;268;p25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69" name="Google Shape;269;p25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70" name="Google Shape;270;p25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26"/>
          <p:cNvSpPr txBox="1">
            <a:spLocks noGrp="1"/>
          </p:cNvSpPr>
          <p:nvPr>
            <p:ph type="title"/>
          </p:nvPr>
        </p:nvSpPr>
        <p:spPr>
          <a:xfrm>
            <a:off x="4974925" y="3651550"/>
            <a:ext cx="3446700" cy="7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name="adj" fmla="val 327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76" name="Google Shape;276;p27"/>
          <p:cNvSpPr txBox="1">
            <a:spLocks noGrp="1"/>
          </p:cNvSpPr>
          <p:nvPr>
            <p:ph type="title" hasCustomPrompt="1"/>
          </p:nvPr>
        </p:nvSpPr>
        <p:spPr>
          <a:xfrm>
            <a:off x="3250700" y="1772588"/>
            <a:ext cx="26424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1"/>
          </p:nvPr>
        </p:nvSpPr>
        <p:spPr>
          <a:xfrm>
            <a:off x="2138450" y="2909288"/>
            <a:ext cx="48669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78" name="Google Shape;278;p27"/>
          <p:cNvGrpSpPr/>
          <p:nvPr/>
        </p:nvGrpSpPr>
        <p:grpSpPr>
          <a:xfrm>
            <a:off x="5179575" y="167875"/>
            <a:ext cx="469100" cy="125100"/>
            <a:chOff x="4540000" y="294675"/>
            <a:chExt cx="469100" cy="125100"/>
          </a:xfrm>
        </p:grpSpPr>
        <p:sp>
          <p:nvSpPr>
            <p:cNvPr id="279" name="Google Shape;279;p27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81" name="Google Shape;281;p27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282" name="Google Shape;282;p27"/>
          <p:cNvGrpSpPr/>
          <p:nvPr/>
        </p:nvGrpSpPr>
        <p:grpSpPr>
          <a:xfrm>
            <a:off x="389806" y="382833"/>
            <a:ext cx="469058" cy="448115"/>
            <a:chOff x="5348931" y="2165350"/>
            <a:chExt cx="962763" cy="919776"/>
          </a:xfrm>
        </p:grpSpPr>
        <p:sp>
          <p:nvSpPr>
            <p:cNvPr id="283" name="Google Shape;283;p27"/>
            <p:cNvSpPr/>
            <p:nvPr/>
          </p:nvSpPr>
          <p:spPr>
            <a:xfrm>
              <a:off x="5801538" y="2181881"/>
              <a:ext cx="67652" cy="400662"/>
            </a:xfrm>
            <a:custGeom>
              <a:avLst/>
              <a:gdLst/>
              <a:ahLst/>
              <a:cxnLst/>
              <a:rect l="l" t="t" r="r" b="b"/>
              <a:pathLst>
                <a:path w="67652" h="400662" extrusionOk="0">
                  <a:moveTo>
                    <a:pt x="0" y="400663"/>
                  </a:moveTo>
                  <a:lnTo>
                    <a:pt x="6765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5852753" y="2165350"/>
              <a:ext cx="33066" cy="33063"/>
            </a:xfrm>
            <a:custGeom>
              <a:avLst/>
              <a:gdLst/>
              <a:ahLst/>
              <a:cxnLst/>
              <a:rect l="l" t="t" r="r" b="b"/>
              <a:pathLst>
                <a:path w="33066" h="33063" extrusionOk="0">
                  <a:moveTo>
                    <a:pt x="33066" y="16532"/>
                  </a:moveTo>
                  <a:cubicBezTo>
                    <a:pt x="33066" y="7411"/>
                    <a:pt x="25655" y="0"/>
                    <a:pt x="16533" y="0"/>
                  </a:cubicBezTo>
                  <a:cubicBezTo>
                    <a:pt x="7411" y="0"/>
                    <a:pt x="0" y="7411"/>
                    <a:pt x="0" y="16532"/>
                  </a:cubicBezTo>
                  <a:cubicBezTo>
                    <a:pt x="0" y="25653"/>
                    <a:pt x="7411" y="33064"/>
                    <a:pt x="16533" y="33064"/>
                  </a:cubicBezTo>
                  <a:cubicBezTo>
                    <a:pt x="25655" y="33064"/>
                    <a:pt x="33066" y="25653"/>
                    <a:pt x="33066" y="165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5365499" y="2582544"/>
              <a:ext cx="436038" cy="31828"/>
            </a:xfrm>
            <a:custGeom>
              <a:avLst/>
              <a:gdLst/>
              <a:ahLst/>
              <a:cxnLst/>
              <a:rect l="l" t="t" r="r" b="b"/>
              <a:pathLst>
                <a:path w="436038" h="31828" extrusionOk="0">
                  <a:moveTo>
                    <a:pt x="436039" y="0"/>
                  </a:moveTo>
                  <a:lnTo>
                    <a:pt x="0" y="3182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5348931" y="2597710"/>
              <a:ext cx="33137" cy="33134"/>
            </a:xfrm>
            <a:custGeom>
              <a:avLst/>
              <a:gdLst/>
              <a:ahLst/>
              <a:cxnLst/>
              <a:rect l="l" t="t" r="r" b="b"/>
              <a:pathLst>
                <a:path w="33137" h="33134" extrusionOk="0">
                  <a:moveTo>
                    <a:pt x="14478" y="33004"/>
                  </a:moveTo>
                  <a:cubicBezTo>
                    <a:pt x="5452" y="31864"/>
                    <a:pt x="-1010" y="23598"/>
                    <a:pt x="130" y="14477"/>
                  </a:cubicBezTo>
                  <a:cubicBezTo>
                    <a:pt x="1271" y="5451"/>
                    <a:pt x="9537" y="-1010"/>
                    <a:pt x="18659" y="130"/>
                  </a:cubicBezTo>
                  <a:cubicBezTo>
                    <a:pt x="27686" y="1271"/>
                    <a:pt x="34147" y="9537"/>
                    <a:pt x="33007" y="18658"/>
                  </a:cubicBezTo>
                  <a:cubicBezTo>
                    <a:pt x="31867" y="27684"/>
                    <a:pt x="23600" y="34144"/>
                    <a:pt x="14478" y="3300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5373766" y="2582544"/>
              <a:ext cx="427772" cy="271827"/>
            </a:xfrm>
            <a:custGeom>
              <a:avLst/>
              <a:gdLst/>
              <a:ahLst/>
              <a:cxnLst/>
              <a:rect l="l" t="t" r="r" b="b"/>
              <a:pathLst>
                <a:path w="427772" h="271827" extrusionOk="0">
                  <a:moveTo>
                    <a:pt x="427772" y="0"/>
                  </a:moveTo>
                  <a:lnTo>
                    <a:pt x="0" y="271827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5357189" y="2837795"/>
              <a:ext cx="33059" cy="33152"/>
            </a:xfrm>
            <a:custGeom>
              <a:avLst/>
              <a:gdLst/>
              <a:ahLst/>
              <a:cxnLst/>
              <a:rect l="l" t="t" r="r" b="b"/>
              <a:pathLst>
                <a:path w="33059" h="33152" extrusionOk="0">
                  <a:moveTo>
                    <a:pt x="2134" y="8405"/>
                  </a:moveTo>
                  <a:cubicBezTo>
                    <a:pt x="-2331" y="16386"/>
                    <a:pt x="424" y="26457"/>
                    <a:pt x="8406" y="31018"/>
                  </a:cubicBezTo>
                  <a:cubicBezTo>
                    <a:pt x="16387" y="35483"/>
                    <a:pt x="26459" y="32728"/>
                    <a:pt x="30925" y="24747"/>
                  </a:cubicBezTo>
                  <a:cubicBezTo>
                    <a:pt x="35391" y="16766"/>
                    <a:pt x="32635" y="6695"/>
                    <a:pt x="24654" y="2134"/>
                  </a:cubicBezTo>
                  <a:cubicBezTo>
                    <a:pt x="16672" y="-2331"/>
                    <a:pt x="6600" y="424"/>
                    <a:pt x="2134" y="840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5801538" y="2582544"/>
              <a:ext cx="284959" cy="452918"/>
            </a:xfrm>
            <a:custGeom>
              <a:avLst/>
              <a:gdLst/>
              <a:ahLst/>
              <a:cxnLst/>
              <a:rect l="l" t="t" r="r" b="b"/>
              <a:pathLst>
                <a:path w="284959" h="452918" extrusionOk="0">
                  <a:moveTo>
                    <a:pt x="0" y="0"/>
                  </a:moveTo>
                  <a:lnTo>
                    <a:pt x="284960" y="45291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6069898" y="3018864"/>
              <a:ext cx="33105" cy="33102"/>
            </a:xfrm>
            <a:custGeom>
              <a:avLst/>
              <a:gdLst/>
              <a:ahLst/>
              <a:cxnLst/>
              <a:rect l="l" t="t" r="r" b="b"/>
              <a:pathLst>
                <a:path w="33105" h="33102" extrusionOk="0">
                  <a:moveTo>
                    <a:pt x="3868" y="27145"/>
                  </a:moveTo>
                  <a:cubicBezTo>
                    <a:pt x="9759" y="34176"/>
                    <a:pt x="20116" y="35126"/>
                    <a:pt x="27147" y="29235"/>
                  </a:cubicBezTo>
                  <a:cubicBezTo>
                    <a:pt x="34179" y="23345"/>
                    <a:pt x="35129" y="12988"/>
                    <a:pt x="29238" y="5958"/>
                  </a:cubicBezTo>
                  <a:cubicBezTo>
                    <a:pt x="23346" y="-1073"/>
                    <a:pt x="12894" y="-2023"/>
                    <a:pt x="5958" y="3867"/>
                  </a:cubicBezTo>
                  <a:cubicBezTo>
                    <a:pt x="-1073" y="9758"/>
                    <a:pt x="-2024" y="20209"/>
                    <a:pt x="3868" y="2714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5558671" y="2582544"/>
              <a:ext cx="242866" cy="485982"/>
            </a:xfrm>
            <a:custGeom>
              <a:avLst/>
              <a:gdLst/>
              <a:ahLst/>
              <a:cxnLst/>
              <a:rect l="l" t="t" r="r" b="b"/>
              <a:pathLst>
                <a:path w="242866" h="485982" extrusionOk="0">
                  <a:moveTo>
                    <a:pt x="242867" y="0"/>
                  </a:moveTo>
                  <a:lnTo>
                    <a:pt x="0" y="48598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5542111" y="3051927"/>
              <a:ext cx="33161" cy="33199"/>
            </a:xfrm>
            <a:custGeom>
              <a:avLst/>
              <a:gdLst/>
              <a:ahLst/>
              <a:cxnLst/>
              <a:rect l="l" t="t" r="r" b="b"/>
              <a:pathLst>
                <a:path w="33161" h="33199" extrusionOk="0">
                  <a:moveTo>
                    <a:pt x="31668" y="23441"/>
                  </a:moveTo>
                  <a:cubicBezTo>
                    <a:pt x="27867" y="31802"/>
                    <a:pt x="18081" y="35507"/>
                    <a:pt x="9719" y="31707"/>
                  </a:cubicBezTo>
                  <a:cubicBezTo>
                    <a:pt x="1357" y="27906"/>
                    <a:pt x="-2253" y="18120"/>
                    <a:pt x="1452" y="9759"/>
                  </a:cubicBezTo>
                  <a:cubicBezTo>
                    <a:pt x="5253" y="1398"/>
                    <a:pt x="15040" y="-2307"/>
                    <a:pt x="23402" y="1493"/>
                  </a:cubicBezTo>
                  <a:cubicBezTo>
                    <a:pt x="31763" y="5294"/>
                    <a:pt x="35469" y="15080"/>
                    <a:pt x="31668" y="2344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5801538" y="2582544"/>
              <a:ext cx="34586" cy="360282"/>
            </a:xfrm>
            <a:custGeom>
              <a:avLst/>
              <a:gdLst/>
              <a:ahLst/>
              <a:cxnLst/>
              <a:rect l="l" t="t" r="r" b="b"/>
              <a:pathLst>
                <a:path w="34586" h="360282" extrusionOk="0">
                  <a:moveTo>
                    <a:pt x="0" y="0"/>
                  </a:moveTo>
                  <a:lnTo>
                    <a:pt x="34587" y="360283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5819494" y="2926292"/>
              <a:ext cx="33167" cy="33164"/>
            </a:xfrm>
            <a:custGeom>
              <a:avLst/>
              <a:gdLst/>
              <a:ahLst/>
              <a:cxnLst/>
              <a:rect l="l" t="t" r="r" b="b"/>
              <a:pathLst>
                <a:path w="33167" h="33164" extrusionOk="0">
                  <a:moveTo>
                    <a:pt x="573" y="20905"/>
                  </a:moveTo>
                  <a:cubicBezTo>
                    <a:pt x="2948" y="29741"/>
                    <a:pt x="12070" y="34967"/>
                    <a:pt x="20907" y="32592"/>
                  </a:cubicBezTo>
                  <a:cubicBezTo>
                    <a:pt x="29744" y="30216"/>
                    <a:pt x="34970" y="21095"/>
                    <a:pt x="32594" y="12259"/>
                  </a:cubicBezTo>
                  <a:cubicBezTo>
                    <a:pt x="30219" y="3423"/>
                    <a:pt x="21097" y="-1802"/>
                    <a:pt x="12260" y="573"/>
                  </a:cubicBezTo>
                  <a:cubicBezTo>
                    <a:pt x="3424" y="2948"/>
                    <a:pt x="-1802" y="12069"/>
                    <a:pt x="573" y="2090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5801538" y="2582544"/>
              <a:ext cx="301587" cy="163609"/>
            </a:xfrm>
            <a:custGeom>
              <a:avLst/>
              <a:gdLst/>
              <a:ahLst/>
              <a:cxnLst/>
              <a:rect l="l" t="t" r="r" b="b"/>
              <a:pathLst>
                <a:path w="301587" h="163609" extrusionOk="0">
                  <a:moveTo>
                    <a:pt x="0" y="0"/>
                  </a:moveTo>
                  <a:lnTo>
                    <a:pt x="301588" y="16360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6086443" y="2729567"/>
              <a:ext cx="33157" cy="33077"/>
            </a:xfrm>
            <a:custGeom>
              <a:avLst/>
              <a:gdLst/>
              <a:ahLst/>
              <a:cxnLst/>
              <a:rect l="l" t="t" r="r" b="b"/>
              <a:pathLst>
                <a:path w="33157" h="33077" extrusionOk="0">
                  <a:moveTo>
                    <a:pt x="27040" y="3665"/>
                  </a:moveTo>
                  <a:cubicBezTo>
                    <a:pt x="34166" y="9461"/>
                    <a:pt x="35211" y="19817"/>
                    <a:pt x="29415" y="26943"/>
                  </a:cubicBezTo>
                  <a:cubicBezTo>
                    <a:pt x="23619" y="34069"/>
                    <a:pt x="13262" y="35114"/>
                    <a:pt x="6136" y="29413"/>
                  </a:cubicBezTo>
                  <a:cubicBezTo>
                    <a:pt x="-991" y="23617"/>
                    <a:pt x="-2036" y="13261"/>
                    <a:pt x="3665" y="6135"/>
                  </a:cubicBezTo>
                  <a:cubicBezTo>
                    <a:pt x="9461" y="-991"/>
                    <a:pt x="19913" y="-2036"/>
                    <a:pt x="26945" y="366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5801538" y="2582544"/>
              <a:ext cx="493524" cy="75628"/>
            </a:xfrm>
            <a:custGeom>
              <a:avLst/>
              <a:gdLst/>
              <a:ahLst/>
              <a:cxnLst/>
              <a:rect l="l" t="t" r="r" b="b"/>
              <a:pathLst>
                <a:path w="493524" h="75628" extrusionOk="0">
                  <a:moveTo>
                    <a:pt x="0" y="0"/>
                  </a:moveTo>
                  <a:lnTo>
                    <a:pt x="493525" y="7562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6278620" y="2641627"/>
              <a:ext cx="33074" cy="33082"/>
            </a:xfrm>
            <a:custGeom>
              <a:avLst/>
              <a:gdLst/>
              <a:ahLst/>
              <a:cxnLst/>
              <a:rect l="l" t="t" r="r" b="b"/>
              <a:pathLst>
                <a:path w="33074" h="33082" extrusionOk="0">
                  <a:moveTo>
                    <a:pt x="22143" y="32128"/>
                  </a:moveTo>
                  <a:cubicBezTo>
                    <a:pt x="30695" y="28993"/>
                    <a:pt x="35161" y="19492"/>
                    <a:pt x="32120" y="10941"/>
                  </a:cubicBezTo>
                  <a:cubicBezTo>
                    <a:pt x="28985" y="2295"/>
                    <a:pt x="19483" y="-2076"/>
                    <a:pt x="10931" y="964"/>
                  </a:cubicBezTo>
                  <a:cubicBezTo>
                    <a:pt x="2380" y="4100"/>
                    <a:pt x="-2086" y="13601"/>
                    <a:pt x="954" y="22152"/>
                  </a:cubicBezTo>
                  <a:cubicBezTo>
                    <a:pt x="4090" y="30703"/>
                    <a:pt x="13592" y="35169"/>
                    <a:pt x="22143" y="3212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5801538" y="2522307"/>
              <a:ext cx="310329" cy="60237"/>
            </a:xfrm>
            <a:custGeom>
              <a:avLst/>
              <a:gdLst/>
              <a:ahLst/>
              <a:cxnLst/>
              <a:rect l="l" t="t" r="r" b="b"/>
              <a:pathLst>
                <a:path w="310329" h="60237" extrusionOk="0">
                  <a:moveTo>
                    <a:pt x="0" y="60237"/>
                  </a:moveTo>
                  <a:lnTo>
                    <a:pt x="31033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6095279" y="2505815"/>
              <a:ext cx="33082" cy="33181"/>
            </a:xfrm>
            <a:custGeom>
              <a:avLst/>
              <a:gdLst/>
              <a:ahLst/>
              <a:cxnLst/>
              <a:rect l="l" t="t" r="r" b="b"/>
              <a:pathLst>
                <a:path w="33082" h="33181" extrusionOk="0">
                  <a:moveTo>
                    <a:pt x="11647" y="720"/>
                  </a:moveTo>
                  <a:cubicBezTo>
                    <a:pt x="20389" y="-1940"/>
                    <a:pt x="29606" y="3000"/>
                    <a:pt x="32361" y="11741"/>
                  </a:cubicBezTo>
                  <a:cubicBezTo>
                    <a:pt x="35022" y="20483"/>
                    <a:pt x="30081" y="29794"/>
                    <a:pt x="21434" y="32454"/>
                  </a:cubicBezTo>
                  <a:cubicBezTo>
                    <a:pt x="12692" y="35114"/>
                    <a:pt x="3476" y="30269"/>
                    <a:pt x="720" y="21433"/>
                  </a:cubicBezTo>
                  <a:cubicBezTo>
                    <a:pt x="-1940" y="12692"/>
                    <a:pt x="3001" y="3380"/>
                    <a:pt x="11742" y="7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5801538" y="2334755"/>
              <a:ext cx="351757" cy="247789"/>
            </a:xfrm>
            <a:custGeom>
              <a:avLst/>
              <a:gdLst/>
              <a:ahLst/>
              <a:cxnLst/>
              <a:rect l="l" t="t" r="r" b="b"/>
              <a:pathLst>
                <a:path w="351757" h="247789" extrusionOk="0">
                  <a:moveTo>
                    <a:pt x="0" y="247789"/>
                  </a:moveTo>
                  <a:lnTo>
                    <a:pt x="35175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6136778" y="2318143"/>
              <a:ext cx="33129" cy="33127"/>
            </a:xfrm>
            <a:custGeom>
              <a:avLst/>
              <a:gdLst/>
              <a:ahLst/>
              <a:cxnLst/>
              <a:rect l="l" t="t" r="r" b="b"/>
              <a:pathLst>
                <a:path w="33129" h="33127" extrusionOk="0">
                  <a:moveTo>
                    <a:pt x="27539" y="28963"/>
                  </a:moveTo>
                  <a:cubicBezTo>
                    <a:pt x="34381" y="22882"/>
                    <a:pt x="35046" y="12431"/>
                    <a:pt x="28965" y="5590"/>
                  </a:cubicBezTo>
                  <a:cubicBezTo>
                    <a:pt x="22884" y="-1251"/>
                    <a:pt x="12432" y="-1916"/>
                    <a:pt x="5590" y="4165"/>
                  </a:cubicBezTo>
                  <a:cubicBezTo>
                    <a:pt x="-1251" y="10245"/>
                    <a:pt x="-1916" y="20697"/>
                    <a:pt x="4165" y="27537"/>
                  </a:cubicBezTo>
                  <a:cubicBezTo>
                    <a:pt x="10246" y="34378"/>
                    <a:pt x="20698" y="35043"/>
                    <a:pt x="27539" y="2896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5801538" y="2318223"/>
              <a:ext cx="185380" cy="264321"/>
            </a:xfrm>
            <a:custGeom>
              <a:avLst/>
              <a:gdLst/>
              <a:ahLst/>
              <a:cxnLst/>
              <a:rect l="l" t="t" r="r" b="b"/>
              <a:pathLst>
                <a:path w="185380" h="264321" extrusionOk="0">
                  <a:moveTo>
                    <a:pt x="0" y="264321"/>
                  </a:moveTo>
                  <a:lnTo>
                    <a:pt x="185381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5970434" y="2301644"/>
              <a:ext cx="33064" cy="33062"/>
            </a:xfrm>
            <a:custGeom>
              <a:avLst/>
              <a:gdLst/>
              <a:ahLst/>
              <a:cxnLst/>
              <a:rect l="l" t="t" r="r" b="b"/>
              <a:pathLst>
                <a:path w="33064" h="33062" extrusionOk="0">
                  <a:moveTo>
                    <a:pt x="3277" y="6602"/>
                  </a:moveTo>
                  <a:cubicBezTo>
                    <a:pt x="8788" y="-713"/>
                    <a:pt x="19145" y="-2139"/>
                    <a:pt x="26462" y="3277"/>
                  </a:cubicBezTo>
                  <a:cubicBezTo>
                    <a:pt x="33778" y="8788"/>
                    <a:pt x="35203" y="19144"/>
                    <a:pt x="29787" y="26460"/>
                  </a:cubicBezTo>
                  <a:cubicBezTo>
                    <a:pt x="24276" y="33776"/>
                    <a:pt x="13919" y="35201"/>
                    <a:pt x="6603" y="29785"/>
                  </a:cubicBezTo>
                  <a:cubicBezTo>
                    <a:pt x="-713" y="24275"/>
                    <a:pt x="-2139" y="13918"/>
                    <a:pt x="3277" y="660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5751273" y="2429006"/>
              <a:ext cx="50264" cy="153538"/>
            </a:xfrm>
            <a:custGeom>
              <a:avLst/>
              <a:gdLst/>
              <a:ahLst/>
              <a:cxnLst/>
              <a:rect l="l" t="t" r="r" b="b"/>
              <a:pathLst>
                <a:path w="50264" h="153538" extrusionOk="0">
                  <a:moveTo>
                    <a:pt x="50265" y="1535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5734608" y="2412437"/>
              <a:ext cx="33140" cy="33137"/>
            </a:xfrm>
            <a:custGeom>
              <a:avLst/>
              <a:gdLst/>
              <a:ahLst/>
              <a:cxnLst/>
              <a:rect l="l" t="t" r="r" b="b"/>
              <a:pathLst>
                <a:path w="33140" h="33137" extrusionOk="0">
                  <a:moveTo>
                    <a:pt x="31393" y="9158"/>
                  </a:moveTo>
                  <a:cubicBezTo>
                    <a:pt x="27307" y="987"/>
                    <a:pt x="17330" y="-2338"/>
                    <a:pt x="9159" y="1747"/>
                  </a:cubicBezTo>
                  <a:cubicBezTo>
                    <a:pt x="987" y="5833"/>
                    <a:pt x="-2338" y="15809"/>
                    <a:pt x="1747" y="23980"/>
                  </a:cubicBezTo>
                  <a:cubicBezTo>
                    <a:pt x="5833" y="32151"/>
                    <a:pt x="15810" y="35476"/>
                    <a:pt x="23982" y="31391"/>
                  </a:cubicBezTo>
                  <a:cubicBezTo>
                    <a:pt x="32153" y="27305"/>
                    <a:pt x="35479" y="17329"/>
                    <a:pt x="31393" y="915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5645898" y="2364873"/>
              <a:ext cx="155639" cy="217670"/>
            </a:xfrm>
            <a:custGeom>
              <a:avLst/>
              <a:gdLst/>
              <a:ahLst/>
              <a:cxnLst/>
              <a:rect l="l" t="t" r="r" b="b"/>
              <a:pathLst>
                <a:path w="155639" h="217670" extrusionOk="0">
                  <a:moveTo>
                    <a:pt x="155640" y="21767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5629348" y="2348230"/>
              <a:ext cx="33194" cy="33191"/>
            </a:xfrm>
            <a:custGeom>
              <a:avLst/>
              <a:gdLst/>
              <a:ahLst/>
              <a:cxnLst/>
              <a:rect l="l" t="t" r="r" b="b"/>
              <a:pathLst>
                <a:path w="33194" h="33191" extrusionOk="0">
                  <a:moveTo>
                    <a:pt x="1347" y="23104"/>
                  </a:moveTo>
                  <a:cubicBezTo>
                    <a:pt x="-2264" y="14743"/>
                    <a:pt x="1632" y="4957"/>
                    <a:pt x="10088" y="1347"/>
                  </a:cubicBezTo>
                  <a:cubicBezTo>
                    <a:pt x="18545" y="-2264"/>
                    <a:pt x="28237" y="1632"/>
                    <a:pt x="31848" y="10088"/>
                  </a:cubicBezTo>
                  <a:cubicBezTo>
                    <a:pt x="35458" y="18449"/>
                    <a:pt x="31563" y="28235"/>
                    <a:pt x="23106" y="31845"/>
                  </a:cubicBezTo>
                  <a:cubicBezTo>
                    <a:pt x="14649" y="35456"/>
                    <a:pt x="4958" y="31560"/>
                    <a:pt x="1347" y="2310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5484937" y="2281263"/>
              <a:ext cx="316600" cy="301280"/>
            </a:xfrm>
            <a:custGeom>
              <a:avLst/>
              <a:gdLst/>
              <a:ahLst/>
              <a:cxnLst/>
              <a:rect l="l" t="t" r="r" b="b"/>
              <a:pathLst>
                <a:path w="316600" h="301280" extrusionOk="0">
                  <a:moveTo>
                    <a:pt x="316601" y="30128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5468369" y="2264696"/>
              <a:ext cx="33136" cy="33133"/>
            </a:xfrm>
            <a:custGeom>
              <a:avLst/>
              <a:gdLst/>
              <a:ahLst/>
              <a:cxnLst/>
              <a:rect l="l" t="t" r="r" b="b"/>
              <a:pathLst>
                <a:path w="33136" h="33133" extrusionOk="0">
                  <a:moveTo>
                    <a:pt x="24360" y="1935"/>
                  </a:moveTo>
                  <a:cubicBezTo>
                    <a:pt x="16283" y="-2340"/>
                    <a:pt x="6211" y="700"/>
                    <a:pt x="1935" y="8776"/>
                  </a:cubicBezTo>
                  <a:cubicBezTo>
                    <a:pt x="-2341" y="16852"/>
                    <a:pt x="700" y="26828"/>
                    <a:pt x="8777" y="31199"/>
                  </a:cubicBezTo>
                  <a:cubicBezTo>
                    <a:pt x="16853" y="35474"/>
                    <a:pt x="26830" y="32434"/>
                    <a:pt x="31201" y="24358"/>
                  </a:cubicBezTo>
                  <a:cubicBezTo>
                    <a:pt x="35477" y="16282"/>
                    <a:pt x="32436" y="6306"/>
                    <a:pt x="24360" y="19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5451776" y="2462165"/>
              <a:ext cx="349762" cy="120379"/>
            </a:xfrm>
            <a:custGeom>
              <a:avLst/>
              <a:gdLst/>
              <a:ahLst/>
              <a:cxnLst/>
              <a:rect l="l" t="t" r="r" b="b"/>
              <a:pathLst>
                <a:path w="349762" h="120379" extrusionOk="0">
                  <a:moveTo>
                    <a:pt x="349762" y="12037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5435266" y="2445562"/>
              <a:ext cx="33079" cy="33077"/>
            </a:xfrm>
            <a:custGeom>
              <a:avLst/>
              <a:gdLst/>
              <a:ahLst/>
              <a:cxnLst/>
              <a:rect l="l" t="t" r="r" b="b"/>
              <a:pathLst>
                <a:path w="33079" h="33077" extrusionOk="0">
                  <a:moveTo>
                    <a:pt x="9193" y="31425"/>
                  </a:moveTo>
                  <a:cubicBezTo>
                    <a:pt x="1021" y="27339"/>
                    <a:pt x="-2304" y="17458"/>
                    <a:pt x="1687" y="9192"/>
                  </a:cubicBezTo>
                  <a:cubicBezTo>
                    <a:pt x="5772" y="1021"/>
                    <a:pt x="15654" y="-2304"/>
                    <a:pt x="23921" y="1686"/>
                  </a:cubicBezTo>
                  <a:cubicBezTo>
                    <a:pt x="32092" y="5772"/>
                    <a:pt x="35418" y="15653"/>
                    <a:pt x="31332" y="23919"/>
                  </a:cubicBezTo>
                  <a:cubicBezTo>
                    <a:pt x="27246" y="32090"/>
                    <a:pt x="17365" y="35415"/>
                    <a:pt x="9098" y="313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27"/>
          <p:cNvGrpSpPr/>
          <p:nvPr/>
        </p:nvGrpSpPr>
        <p:grpSpPr>
          <a:xfrm>
            <a:off x="8547556" y="4169014"/>
            <a:ext cx="264435" cy="665217"/>
            <a:chOff x="8625081" y="258014"/>
            <a:chExt cx="264435" cy="665217"/>
          </a:xfrm>
        </p:grpSpPr>
        <p:sp>
          <p:nvSpPr>
            <p:cNvPr id="314" name="Google Shape;314;p27"/>
            <p:cNvSpPr/>
            <p:nvPr/>
          </p:nvSpPr>
          <p:spPr>
            <a:xfrm>
              <a:off x="8625081" y="258014"/>
              <a:ext cx="264435" cy="264416"/>
            </a:xfrm>
            <a:custGeom>
              <a:avLst/>
              <a:gdLst/>
              <a:ahLst/>
              <a:cxnLst/>
              <a:rect l="l" t="t" r="r" b="b"/>
              <a:pathLst>
                <a:path w="264435" h="264416" extrusionOk="0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8625081" y="658815"/>
              <a:ext cx="264435" cy="264416"/>
            </a:xfrm>
            <a:custGeom>
              <a:avLst/>
              <a:gdLst/>
              <a:ahLst/>
              <a:cxnLst/>
              <a:rect l="l" t="t" r="r" b="b"/>
              <a:pathLst>
                <a:path w="264435" h="264416" extrusionOk="0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name="adj" fmla="val 327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318" name="Google Shape;318;p28"/>
          <p:cNvSpPr txBox="1">
            <a:spLocks noGrp="1"/>
          </p:cNvSpPr>
          <p:nvPr>
            <p:ph type="title"/>
          </p:nvPr>
        </p:nvSpPr>
        <p:spPr>
          <a:xfrm>
            <a:off x="2544263" y="1701725"/>
            <a:ext cx="5664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9" name="Google Shape;319;p28"/>
          <p:cNvSpPr txBox="1">
            <a:spLocks noGrp="1"/>
          </p:cNvSpPr>
          <p:nvPr>
            <p:ph type="title" idx="2"/>
          </p:nvPr>
        </p:nvSpPr>
        <p:spPr>
          <a:xfrm>
            <a:off x="6000958" y="1701725"/>
            <a:ext cx="5664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title" idx="3"/>
          </p:nvPr>
        </p:nvSpPr>
        <p:spPr>
          <a:xfrm>
            <a:off x="2544263" y="3551250"/>
            <a:ext cx="5664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1" name="Google Shape;321;p28"/>
          <p:cNvSpPr txBox="1">
            <a:spLocks noGrp="1"/>
          </p:cNvSpPr>
          <p:nvPr>
            <p:ph type="title" idx="4"/>
          </p:nvPr>
        </p:nvSpPr>
        <p:spPr>
          <a:xfrm>
            <a:off x="6000958" y="3551250"/>
            <a:ext cx="5664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2" name="Google Shape;322;p28"/>
          <p:cNvSpPr txBox="1">
            <a:spLocks noGrp="1"/>
          </p:cNvSpPr>
          <p:nvPr>
            <p:ph type="subTitle" idx="1"/>
          </p:nvPr>
        </p:nvSpPr>
        <p:spPr>
          <a:xfrm>
            <a:off x="1502813" y="2156150"/>
            <a:ext cx="26493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323" name="Google Shape;323;p28"/>
          <p:cNvSpPr txBox="1">
            <a:spLocks noGrp="1"/>
          </p:cNvSpPr>
          <p:nvPr>
            <p:ph type="subTitle" idx="5"/>
          </p:nvPr>
        </p:nvSpPr>
        <p:spPr>
          <a:xfrm>
            <a:off x="4959508" y="2156150"/>
            <a:ext cx="26493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324" name="Google Shape;324;p28"/>
          <p:cNvSpPr txBox="1">
            <a:spLocks noGrp="1"/>
          </p:cNvSpPr>
          <p:nvPr>
            <p:ph type="subTitle" idx="6"/>
          </p:nvPr>
        </p:nvSpPr>
        <p:spPr>
          <a:xfrm>
            <a:off x="1502813" y="4005675"/>
            <a:ext cx="26493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325" name="Google Shape;325;p28"/>
          <p:cNvSpPr txBox="1">
            <a:spLocks noGrp="1"/>
          </p:cNvSpPr>
          <p:nvPr>
            <p:ph type="subTitle" idx="7"/>
          </p:nvPr>
        </p:nvSpPr>
        <p:spPr>
          <a:xfrm>
            <a:off x="4959508" y="4005675"/>
            <a:ext cx="26493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sz="16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326" name="Google Shape;326;p28"/>
          <p:cNvSpPr txBox="1">
            <a:spLocks noGrp="1"/>
          </p:cNvSpPr>
          <p:nvPr>
            <p:ph type="title" idx="8"/>
          </p:nvPr>
        </p:nvSpPr>
        <p:spPr>
          <a:xfrm>
            <a:off x="722400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27" name="Google Shape;327;p28"/>
          <p:cNvGrpSpPr/>
          <p:nvPr/>
        </p:nvGrpSpPr>
        <p:grpSpPr>
          <a:xfrm>
            <a:off x="-428075" y="110513"/>
            <a:ext cx="9242539" cy="4723723"/>
            <a:chOff x="-428075" y="110513"/>
            <a:chExt cx="9242539" cy="4723723"/>
          </a:xfrm>
        </p:grpSpPr>
        <p:grpSp>
          <p:nvGrpSpPr>
            <p:cNvPr id="328" name="Google Shape;328;p28"/>
            <p:cNvGrpSpPr/>
            <p:nvPr/>
          </p:nvGrpSpPr>
          <p:grpSpPr>
            <a:xfrm>
              <a:off x="-428075" y="2429114"/>
              <a:ext cx="1079100" cy="1079100"/>
              <a:chOff x="8359400" y="1569464"/>
              <a:chExt cx="1079100" cy="1079100"/>
            </a:xfrm>
          </p:grpSpPr>
          <p:sp>
            <p:nvSpPr>
              <p:cNvPr id="329" name="Google Shape;329;p28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30" name="Google Shape;330;p28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31" name="Google Shape;331;p28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32" name="Google Shape;332;p28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33" name="Google Shape;333;p28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34" name="Google Shape;334;p28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35" name="Google Shape;335;p28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38" name="Google Shape;338;p28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339" name="Google Shape;339;p28"/>
            <p:cNvGrpSpPr/>
            <p:nvPr/>
          </p:nvGrpSpPr>
          <p:grpSpPr>
            <a:xfrm>
              <a:off x="5718835" y="110513"/>
              <a:ext cx="2095205" cy="350537"/>
              <a:chOff x="1550610" y="4704238"/>
              <a:chExt cx="2095205" cy="350537"/>
            </a:xfrm>
          </p:grpSpPr>
          <p:grpSp>
            <p:nvGrpSpPr>
              <p:cNvPr id="340" name="Google Shape;340;p28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341" name="Google Shape;341;p28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342" name="Google Shape;342;p28"/>
                <p:cNvCxnSpPr>
                  <a:stCxn id="341" idx="6"/>
                  <a:endCxn id="343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43" name="Google Shape;343;p28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344" name="Google Shape;344;p28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345" name="Google Shape;345;p28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346" name="Google Shape;346;p28"/>
                <p:cNvCxnSpPr>
                  <a:stCxn id="345" idx="6"/>
                  <a:endCxn id="347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47" name="Google Shape;347;p28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  <p:grpSp>
          <p:nvGrpSpPr>
            <p:cNvPr id="348" name="Google Shape;348;p28"/>
            <p:cNvGrpSpPr/>
            <p:nvPr/>
          </p:nvGrpSpPr>
          <p:grpSpPr>
            <a:xfrm>
              <a:off x="8345406" y="4386121"/>
              <a:ext cx="469058" cy="448115"/>
              <a:chOff x="5348931" y="2165350"/>
              <a:chExt cx="962763" cy="919776"/>
            </a:xfrm>
          </p:grpSpPr>
          <p:sp>
            <p:nvSpPr>
              <p:cNvPr id="349" name="Google Shape;349;p28"/>
              <p:cNvSpPr/>
              <p:nvPr/>
            </p:nvSpPr>
            <p:spPr>
              <a:xfrm>
                <a:off x="5801538" y="2181881"/>
                <a:ext cx="67652" cy="400662"/>
              </a:xfrm>
              <a:custGeom>
                <a:avLst/>
                <a:gdLst/>
                <a:ahLst/>
                <a:cxnLst/>
                <a:rect l="l" t="t" r="r" b="b"/>
                <a:pathLst>
                  <a:path w="67652" h="400662" extrusionOk="0">
                    <a:moveTo>
                      <a:pt x="0" y="400663"/>
                    </a:moveTo>
                    <a:lnTo>
                      <a:pt x="6765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8"/>
              <p:cNvSpPr/>
              <p:nvPr/>
            </p:nvSpPr>
            <p:spPr>
              <a:xfrm>
                <a:off x="5852753" y="2165350"/>
                <a:ext cx="33066" cy="33063"/>
              </a:xfrm>
              <a:custGeom>
                <a:avLst/>
                <a:gdLst/>
                <a:ahLst/>
                <a:cxnLst/>
                <a:rect l="l" t="t" r="r" b="b"/>
                <a:pathLst>
                  <a:path w="33066" h="33063" extrusionOk="0">
                    <a:moveTo>
                      <a:pt x="33066" y="16532"/>
                    </a:moveTo>
                    <a:cubicBezTo>
                      <a:pt x="33066" y="7411"/>
                      <a:pt x="25655" y="0"/>
                      <a:pt x="16533" y="0"/>
                    </a:cubicBezTo>
                    <a:cubicBezTo>
                      <a:pt x="7411" y="0"/>
                      <a:pt x="0" y="7411"/>
                      <a:pt x="0" y="16532"/>
                    </a:cubicBezTo>
                    <a:cubicBezTo>
                      <a:pt x="0" y="25653"/>
                      <a:pt x="7411" y="33064"/>
                      <a:pt x="16533" y="33064"/>
                    </a:cubicBezTo>
                    <a:cubicBezTo>
                      <a:pt x="25655" y="33064"/>
                      <a:pt x="33066" y="25653"/>
                      <a:pt x="33066" y="16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28"/>
              <p:cNvSpPr/>
              <p:nvPr/>
            </p:nvSpPr>
            <p:spPr>
              <a:xfrm>
                <a:off x="5365499" y="2582544"/>
                <a:ext cx="436038" cy="31828"/>
              </a:xfrm>
              <a:custGeom>
                <a:avLst/>
                <a:gdLst/>
                <a:ahLst/>
                <a:cxnLst/>
                <a:rect l="l" t="t" r="r" b="b"/>
                <a:pathLst>
                  <a:path w="436038" h="31828" extrusionOk="0">
                    <a:moveTo>
                      <a:pt x="436039" y="0"/>
                    </a:moveTo>
                    <a:lnTo>
                      <a:pt x="0" y="3182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28"/>
              <p:cNvSpPr/>
              <p:nvPr/>
            </p:nvSpPr>
            <p:spPr>
              <a:xfrm>
                <a:off x="5348931" y="2597710"/>
                <a:ext cx="33137" cy="33134"/>
              </a:xfrm>
              <a:custGeom>
                <a:avLst/>
                <a:gdLst/>
                <a:ahLst/>
                <a:cxnLst/>
                <a:rect l="l" t="t" r="r" b="b"/>
                <a:pathLst>
                  <a:path w="33137" h="33134" extrusionOk="0">
                    <a:moveTo>
                      <a:pt x="14478" y="33004"/>
                    </a:moveTo>
                    <a:cubicBezTo>
                      <a:pt x="5452" y="31864"/>
                      <a:pt x="-1010" y="23598"/>
                      <a:pt x="130" y="14477"/>
                    </a:cubicBezTo>
                    <a:cubicBezTo>
                      <a:pt x="1271" y="5451"/>
                      <a:pt x="9537" y="-1010"/>
                      <a:pt x="18659" y="130"/>
                    </a:cubicBezTo>
                    <a:cubicBezTo>
                      <a:pt x="27686" y="1271"/>
                      <a:pt x="34147" y="9537"/>
                      <a:pt x="33007" y="18658"/>
                    </a:cubicBezTo>
                    <a:cubicBezTo>
                      <a:pt x="31867" y="27684"/>
                      <a:pt x="23600" y="34144"/>
                      <a:pt x="14478" y="330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8"/>
              <p:cNvSpPr/>
              <p:nvPr/>
            </p:nvSpPr>
            <p:spPr>
              <a:xfrm>
                <a:off x="5373766" y="2582544"/>
                <a:ext cx="427772" cy="271827"/>
              </a:xfrm>
              <a:custGeom>
                <a:avLst/>
                <a:gdLst/>
                <a:ahLst/>
                <a:cxnLst/>
                <a:rect l="l" t="t" r="r" b="b"/>
                <a:pathLst>
                  <a:path w="427772" h="271827" extrusionOk="0">
                    <a:moveTo>
                      <a:pt x="427772" y="0"/>
                    </a:moveTo>
                    <a:lnTo>
                      <a:pt x="0" y="271827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8"/>
              <p:cNvSpPr/>
              <p:nvPr/>
            </p:nvSpPr>
            <p:spPr>
              <a:xfrm>
                <a:off x="5357189" y="2837795"/>
                <a:ext cx="33059" cy="33152"/>
              </a:xfrm>
              <a:custGeom>
                <a:avLst/>
                <a:gdLst/>
                <a:ahLst/>
                <a:cxnLst/>
                <a:rect l="l" t="t" r="r" b="b"/>
                <a:pathLst>
                  <a:path w="33059" h="33152" extrusionOk="0">
                    <a:moveTo>
                      <a:pt x="2134" y="8405"/>
                    </a:moveTo>
                    <a:cubicBezTo>
                      <a:pt x="-2331" y="16386"/>
                      <a:pt x="424" y="26457"/>
                      <a:pt x="8406" y="31018"/>
                    </a:cubicBezTo>
                    <a:cubicBezTo>
                      <a:pt x="16387" y="35483"/>
                      <a:pt x="26459" y="32728"/>
                      <a:pt x="30925" y="24747"/>
                    </a:cubicBezTo>
                    <a:cubicBezTo>
                      <a:pt x="35391" y="16766"/>
                      <a:pt x="32635" y="6695"/>
                      <a:pt x="24654" y="2134"/>
                    </a:cubicBezTo>
                    <a:cubicBezTo>
                      <a:pt x="16672" y="-2331"/>
                      <a:pt x="6600" y="424"/>
                      <a:pt x="2134" y="84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28"/>
              <p:cNvSpPr/>
              <p:nvPr/>
            </p:nvSpPr>
            <p:spPr>
              <a:xfrm>
                <a:off x="5801538" y="2582544"/>
                <a:ext cx="284959" cy="452918"/>
              </a:xfrm>
              <a:custGeom>
                <a:avLst/>
                <a:gdLst/>
                <a:ahLst/>
                <a:cxnLst/>
                <a:rect l="l" t="t" r="r" b="b"/>
                <a:pathLst>
                  <a:path w="284959" h="452918" extrusionOk="0">
                    <a:moveTo>
                      <a:pt x="0" y="0"/>
                    </a:moveTo>
                    <a:lnTo>
                      <a:pt x="284960" y="45291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28"/>
              <p:cNvSpPr/>
              <p:nvPr/>
            </p:nvSpPr>
            <p:spPr>
              <a:xfrm>
                <a:off x="6069898" y="3018864"/>
                <a:ext cx="33105" cy="33102"/>
              </a:xfrm>
              <a:custGeom>
                <a:avLst/>
                <a:gdLst/>
                <a:ahLst/>
                <a:cxnLst/>
                <a:rect l="l" t="t" r="r" b="b"/>
                <a:pathLst>
                  <a:path w="33105" h="33102" extrusionOk="0">
                    <a:moveTo>
                      <a:pt x="3868" y="27145"/>
                    </a:moveTo>
                    <a:cubicBezTo>
                      <a:pt x="9759" y="34176"/>
                      <a:pt x="20116" y="35126"/>
                      <a:pt x="27147" y="29235"/>
                    </a:cubicBezTo>
                    <a:cubicBezTo>
                      <a:pt x="34179" y="23345"/>
                      <a:pt x="35129" y="12988"/>
                      <a:pt x="29238" y="5958"/>
                    </a:cubicBezTo>
                    <a:cubicBezTo>
                      <a:pt x="23346" y="-1073"/>
                      <a:pt x="12894" y="-2023"/>
                      <a:pt x="5958" y="3867"/>
                    </a:cubicBezTo>
                    <a:cubicBezTo>
                      <a:pt x="-1073" y="9758"/>
                      <a:pt x="-2024" y="20209"/>
                      <a:pt x="3868" y="27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28"/>
              <p:cNvSpPr/>
              <p:nvPr/>
            </p:nvSpPr>
            <p:spPr>
              <a:xfrm>
                <a:off x="5558671" y="2582544"/>
                <a:ext cx="242866" cy="485982"/>
              </a:xfrm>
              <a:custGeom>
                <a:avLst/>
                <a:gdLst/>
                <a:ahLst/>
                <a:cxnLst/>
                <a:rect l="l" t="t" r="r" b="b"/>
                <a:pathLst>
                  <a:path w="242866" h="485982" extrusionOk="0">
                    <a:moveTo>
                      <a:pt x="242867" y="0"/>
                    </a:moveTo>
                    <a:lnTo>
                      <a:pt x="0" y="4859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8"/>
              <p:cNvSpPr/>
              <p:nvPr/>
            </p:nvSpPr>
            <p:spPr>
              <a:xfrm>
                <a:off x="5542111" y="3051927"/>
                <a:ext cx="33161" cy="33199"/>
              </a:xfrm>
              <a:custGeom>
                <a:avLst/>
                <a:gdLst/>
                <a:ahLst/>
                <a:cxnLst/>
                <a:rect l="l" t="t" r="r" b="b"/>
                <a:pathLst>
                  <a:path w="33161" h="33199" extrusionOk="0">
                    <a:moveTo>
                      <a:pt x="31668" y="23441"/>
                    </a:moveTo>
                    <a:cubicBezTo>
                      <a:pt x="27867" y="31802"/>
                      <a:pt x="18081" y="35507"/>
                      <a:pt x="9719" y="31707"/>
                    </a:cubicBezTo>
                    <a:cubicBezTo>
                      <a:pt x="1357" y="27906"/>
                      <a:pt x="-2253" y="18120"/>
                      <a:pt x="1452" y="9759"/>
                    </a:cubicBezTo>
                    <a:cubicBezTo>
                      <a:pt x="5253" y="1398"/>
                      <a:pt x="15040" y="-2307"/>
                      <a:pt x="23402" y="1493"/>
                    </a:cubicBezTo>
                    <a:cubicBezTo>
                      <a:pt x="31763" y="5294"/>
                      <a:pt x="35469" y="15080"/>
                      <a:pt x="31668" y="234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8"/>
              <p:cNvSpPr/>
              <p:nvPr/>
            </p:nvSpPr>
            <p:spPr>
              <a:xfrm>
                <a:off x="5801538" y="2582544"/>
                <a:ext cx="34586" cy="360282"/>
              </a:xfrm>
              <a:custGeom>
                <a:avLst/>
                <a:gdLst/>
                <a:ahLst/>
                <a:cxnLst/>
                <a:rect l="l" t="t" r="r" b="b"/>
                <a:pathLst>
                  <a:path w="34586" h="360282" extrusionOk="0">
                    <a:moveTo>
                      <a:pt x="0" y="0"/>
                    </a:moveTo>
                    <a:lnTo>
                      <a:pt x="34587" y="3602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8"/>
              <p:cNvSpPr/>
              <p:nvPr/>
            </p:nvSpPr>
            <p:spPr>
              <a:xfrm>
                <a:off x="5819494" y="2926292"/>
                <a:ext cx="33167" cy="33164"/>
              </a:xfrm>
              <a:custGeom>
                <a:avLst/>
                <a:gdLst/>
                <a:ahLst/>
                <a:cxnLst/>
                <a:rect l="l" t="t" r="r" b="b"/>
                <a:pathLst>
                  <a:path w="33167" h="33164" extrusionOk="0">
                    <a:moveTo>
                      <a:pt x="573" y="20905"/>
                    </a:moveTo>
                    <a:cubicBezTo>
                      <a:pt x="2948" y="29741"/>
                      <a:pt x="12070" y="34967"/>
                      <a:pt x="20907" y="32592"/>
                    </a:cubicBezTo>
                    <a:cubicBezTo>
                      <a:pt x="29744" y="30216"/>
                      <a:pt x="34970" y="21095"/>
                      <a:pt x="32594" y="12259"/>
                    </a:cubicBezTo>
                    <a:cubicBezTo>
                      <a:pt x="30219" y="3423"/>
                      <a:pt x="21097" y="-1802"/>
                      <a:pt x="12260" y="573"/>
                    </a:cubicBezTo>
                    <a:cubicBezTo>
                      <a:pt x="3424" y="2948"/>
                      <a:pt x="-1802" y="12069"/>
                      <a:pt x="573" y="209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8"/>
              <p:cNvSpPr/>
              <p:nvPr/>
            </p:nvSpPr>
            <p:spPr>
              <a:xfrm>
                <a:off x="5801538" y="2582544"/>
                <a:ext cx="301587" cy="163609"/>
              </a:xfrm>
              <a:custGeom>
                <a:avLst/>
                <a:gdLst/>
                <a:ahLst/>
                <a:cxnLst/>
                <a:rect l="l" t="t" r="r" b="b"/>
                <a:pathLst>
                  <a:path w="301587" h="163609" extrusionOk="0">
                    <a:moveTo>
                      <a:pt x="0" y="0"/>
                    </a:moveTo>
                    <a:lnTo>
                      <a:pt x="301588" y="16360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8"/>
              <p:cNvSpPr/>
              <p:nvPr/>
            </p:nvSpPr>
            <p:spPr>
              <a:xfrm>
                <a:off x="6086443" y="2729567"/>
                <a:ext cx="33157" cy="33077"/>
              </a:xfrm>
              <a:custGeom>
                <a:avLst/>
                <a:gdLst/>
                <a:ahLst/>
                <a:cxnLst/>
                <a:rect l="l" t="t" r="r" b="b"/>
                <a:pathLst>
                  <a:path w="33157" h="33077" extrusionOk="0">
                    <a:moveTo>
                      <a:pt x="27040" y="3665"/>
                    </a:moveTo>
                    <a:cubicBezTo>
                      <a:pt x="34166" y="9461"/>
                      <a:pt x="35211" y="19817"/>
                      <a:pt x="29415" y="26943"/>
                    </a:cubicBezTo>
                    <a:cubicBezTo>
                      <a:pt x="23619" y="34069"/>
                      <a:pt x="13262" y="35114"/>
                      <a:pt x="6136" y="29413"/>
                    </a:cubicBezTo>
                    <a:cubicBezTo>
                      <a:pt x="-991" y="23617"/>
                      <a:pt x="-2036" y="13261"/>
                      <a:pt x="3665" y="6135"/>
                    </a:cubicBezTo>
                    <a:cubicBezTo>
                      <a:pt x="9461" y="-991"/>
                      <a:pt x="19913" y="-2036"/>
                      <a:pt x="26945" y="36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8"/>
              <p:cNvSpPr/>
              <p:nvPr/>
            </p:nvSpPr>
            <p:spPr>
              <a:xfrm>
                <a:off x="5801538" y="2582544"/>
                <a:ext cx="493524" cy="75628"/>
              </a:xfrm>
              <a:custGeom>
                <a:avLst/>
                <a:gdLst/>
                <a:ahLst/>
                <a:cxnLst/>
                <a:rect l="l" t="t" r="r" b="b"/>
                <a:pathLst>
                  <a:path w="493524" h="75628" extrusionOk="0">
                    <a:moveTo>
                      <a:pt x="0" y="0"/>
                    </a:moveTo>
                    <a:lnTo>
                      <a:pt x="493525" y="7562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8"/>
              <p:cNvSpPr/>
              <p:nvPr/>
            </p:nvSpPr>
            <p:spPr>
              <a:xfrm>
                <a:off x="6278620" y="2641627"/>
                <a:ext cx="33074" cy="33082"/>
              </a:xfrm>
              <a:custGeom>
                <a:avLst/>
                <a:gdLst/>
                <a:ahLst/>
                <a:cxnLst/>
                <a:rect l="l" t="t" r="r" b="b"/>
                <a:pathLst>
                  <a:path w="33074" h="33082" extrusionOk="0">
                    <a:moveTo>
                      <a:pt x="22143" y="32128"/>
                    </a:moveTo>
                    <a:cubicBezTo>
                      <a:pt x="30695" y="28993"/>
                      <a:pt x="35161" y="19492"/>
                      <a:pt x="32120" y="10941"/>
                    </a:cubicBezTo>
                    <a:cubicBezTo>
                      <a:pt x="28985" y="2295"/>
                      <a:pt x="19483" y="-2076"/>
                      <a:pt x="10931" y="964"/>
                    </a:cubicBezTo>
                    <a:cubicBezTo>
                      <a:pt x="2380" y="4100"/>
                      <a:pt x="-2086" y="13601"/>
                      <a:pt x="954" y="22152"/>
                    </a:cubicBezTo>
                    <a:cubicBezTo>
                      <a:pt x="4090" y="30703"/>
                      <a:pt x="13592" y="35169"/>
                      <a:pt x="22143" y="32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8"/>
              <p:cNvSpPr/>
              <p:nvPr/>
            </p:nvSpPr>
            <p:spPr>
              <a:xfrm>
                <a:off x="5801538" y="2522307"/>
                <a:ext cx="310329" cy="60237"/>
              </a:xfrm>
              <a:custGeom>
                <a:avLst/>
                <a:gdLst/>
                <a:ahLst/>
                <a:cxnLst/>
                <a:rect l="l" t="t" r="r" b="b"/>
                <a:pathLst>
                  <a:path w="310329" h="60237" extrusionOk="0">
                    <a:moveTo>
                      <a:pt x="0" y="60237"/>
                    </a:moveTo>
                    <a:lnTo>
                      <a:pt x="31033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8"/>
              <p:cNvSpPr/>
              <p:nvPr/>
            </p:nvSpPr>
            <p:spPr>
              <a:xfrm>
                <a:off x="6095279" y="2505815"/>
                <a:ext cx="33082" cy="33181"/>
              </a:xfrm>
              <a:custGeom>
                <a:avLst/>
                <a:gdLst/>
                <a:ahLst/>
                <a:cxnLst/>
                <a:rect l="l" t="t" r="r" b="b"/>
                <a:pathLst>
                  <a:path w="33082" h="33181" extrusionOk="0">
                    <a:moveTo>
                      <a:pt x="11647" y="720"/>
                    </a:moveTo>
                    <a:cubicBezTo>
                      <a:pt x="20389" y="-1940"/>
                      <a:pt x="29606" y="3000"/>
                      <a:pt x="32361" y="11741"/>
                    </a:cubicBezTo>
                    <a:cubicBezTo>
                      <a:pt x="35022" y="20483"/>
                      <a:pt x="30081" y="29794"/>
                      <a:pt x="21434" y="32454"/>
                    </a:cubicBezTo>
                    <a:cubicBezTo>
                      <a:pt x="12692" y="35114"/>
                      <a:pt x="3476" y="30269"/>
                      <a:pt x="720" y="21433"/>
                    </a:cubicBezTo>
                    <a:cubicBezTo>
                      <a:pt x="-1940" y="12692"/>
                      <a:pt x="3001" y="3380"/>
                      <a:pt x="11742" y="7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8"/>
              <p:cNvSpPr/>
              <p:nvPr/>
            </p:nvSpPr>
            <p:spPr>
              <a:xfrm>
                <a:off x="5801538" y="2334755"/>
                <a:ext cx="351757" cy="247789"/>
              </a:xfrm>
              <a:custGeom>
                <a:avLst/>
                <a:gdLst/>
                <a:ahLst/>
                <a:cxnLst/>
                <a:rect l="l" t="t" r="r" b="b"/>
                <a:pathLst>
                  <a:path w="351757" h="247789" extrusionOk="0">
                    <a:moveTo>
                      <a:pt x="0" y="247789"/>
                    </a:moveTo>
                    <a:lnTo>
                      <a:pt x="35175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28"/>
              <p:cNvSpPr/>
              <p:nvPr/>
            </p:nvSpPr>
            <p:spPr>
              <a:xfrm>
                <a:off x="6136778" y="2318143"/>
                <a:ext cx="33129" cy="33127"/>
              </a:xfrm>
              <a:custGeom>
                <a:avLst/>
                <a:gdLst/>
                <a:ahLst/>
                <a:cxnLst/>
                <a:rect l="l" t="t" r="r" b="b"/>
                <a:pathLst>
                  <a:path w="33129" h="33127" extrusionOk="0">
                    <a:moveTo>
                      <a:pt x="27539" y="28963"/>
                    </a:moveTo>
                    <a:cubicBezTo>
                      <a:pt x="34381" y="22882"/>
                      <a:pt x="35046" y="12431"/>
                      <a:pt x="28965" y="5590"/>
                    </a:cubicBezTo>
                    <a:cubicBezTo>
                      <a:pt x="22884" y="-1251"/>
                      <a:pt x="12432" y="-1916"/>
                      <a:pt x="5590" y="4165"/>
                    </a:cubicBezTo>
                    <a:cubicBezTo>
                      <a:pt x="-1251" y="10245"/>
                      <a:pt x="-1916" y="20697"/>
                      <a:pt x="4165" y="27537"/>
                    </a:cubicBezTo>
                    <a:cubicBezTo>
                      <a:pt x="10246" y="34378"/>
                      <a:pt x="20698" y="35043"/>
                      <a:pt x="27539" y="289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28"/>
              <p:cNvSpPr/>
              <p:nvPr/>
            </p:nvSpPr>
            <p:spPr>
              <a:xfrm>
                <a:off x="5801538" y="2318223"/>
                <a:ext cx="185380" cy="264321"/>
              </a:xfrm>
              <a:custGeom>
                <a:avLst/>
                <a:gdLst/>
                <a:ahLst/>
                <a:cxnLst/>
                <a:rect l="l" t="t" r="r" b="b"/>
                <a:pathLst>
                  <a:path w="185380" h="264321" extrusionOk="0">
                    <a:moveTo>
                      <a:pt x="0" y="264321"/>
                    </a:moveTo>
                    <a:lnTo>
                      <a:pt x="18538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8"/>
              <p:cNvSpPr/>
              <p:nvPr/>
            </p:nvSpPr>
            <p:spPr>
              <a:xfrm>
                <a:off x="5970434" y="2301644"/>
                <a:ext cx="33064" cy="33062"/>
              </a:xfrm>
              <a:custGeom>
                <a:avLst/>
                <a:gdLst/>
                <a:ahLst/>
                <a:cxnLst/>
                <a:rect l="l" t="t" r="r" b="b"/>
                <a:pathLst>
                  <a:path w="33064" h="33062" extrusionOk="0">
                    <a:moveTo>
                      <a:pt x="3277" y="6602"/>
                    </a:moveTo>
                    <a:cubicBezTo>
                      <a:pt x="8788" y="-713"/>
                      <a:pt x="19145" y="-2139"/>
                      <a:pt x="26462" y="3277"/>
                    </a:cubicBezTo>
                    <a:cubicBezTo>
                      <a:pt x="33778" y="8788"/>
                      <a:pt x="35203" y="19144"/>
                      <a:pt x="29787" y="26460"/>
                    </a:cubicBezTo>
                    <a:cubicBezTo>
                      <a:pt x="24276" y="33776"/>
                      <a:pt x="13919" y="35201"/>
                      <a:pt x="6603" y="29785"/>
                    </a:cubicBezTo>
                    <a:cubicBezTo>
                      <a:pt x="-713" y="24275"/>
                      <a:pt x="-2139" y="13918"/>
                      <a:pt x="3277" y="66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8"/>
              <p:cNvSpPr/>
              <p:nvPr/>
            </p:nvSpPr>
            <p:spPr>
              <a:xfrm>
                <a:off x="5751273" y="2429006"/>
                <a:ext cx="50264" cy="153538"/>
              </a:xfrm>
              <a:custGeom>
                <a:avLst/>
                <a:gdLst/>
                <a:ahLst/>
                <a:cxnLst/>
                <a:rect l="l" t="t" r="r" b="b"/>
                <a:pathLst>
                  <a:path w="50264" h="153538" extrusionOk="0">
                    <a:moveTo>
                      <a:pt x="50265" y="153538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28"/>
              <p:cNvSpPr/>
              <p:nvPr/>
            </p:nvSpPr>
            <p:spPr>
              <a:xfrm>
                <a:off x="5734608" y="2412437"/>
                <a:ext cx="33140" cy="33137"/>
              </a:xfrm>
              <a:custGeom>
                <a:avLst/>
                <a:gdLst/>
                <a:ahLst/>
                <a:cxnLst/>
                <a:rect l="l" t="t" r="r" b="b"/>
                <a:pathLst>
                  <a:path w="33140" h="33137" extrusionOk="0">
                    <a:moveTo>
                      <a:pt x="31393" y="9158"/>
                    </a:moveTo>
                    <a:cubicBezTo>
                      <a:pt x="27307" y="987"/>
                      <a:pt x="17330" y="-2338"/>
                      <a:pt x="9159" y="1747"/>
                    </a:cubicBezTo>
                    <a:cubicBezTo>
                      <a:pt x="987" y="5833"/>
                      <a:pt x="-2338" y="15809"/>
                      <a:pt x="1747" y="23980"/>
                    </a:cubicBezTo>
                    <a:cubicBezTo>
                      <a:pt x="5833" y="32151"/>
                      <a:pt x="15810" y="35476"/>
                      <a:pt x="23982" y="31391"/>
                    </a:cubicBezTo>
                    <a:cubicBezTo>
                      <a:pt x="32153" y="27305"/>
                      <a:pt x="35479" y="17329"/>
                      <a:pt x="31393" y="9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28"/>
              <p:cNvSpPr/>
              <p:nvPr/>
            </p:nvSpPr>
            <p:spPr>
              <a:xfrm>
                <a:off x="5645898" y="2364873"/>
                <a:ext cx="155639" cy="217670"/>
              </a:xfrm>
              <a:custGeom>
                <a:avLst/>
                <a:gdLst/>
                <a:ahLst/>
                <a:cxnLst/>
                <a:rect l="l" t="t" r="r" b="b"/>
                <a:pathLst>
                  <a:path w="155639" h="217670" extrusionOk="0">
                    <a:moveTo>
                      <a:pt x="155640" y="21767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28"/>
              <p:cNvSpPr/>
              <p:nvPr/>
            </p:nvSpPr>
            <p:spPr>
              <a:xfrm>
                <a:off x="5629348" y="2348230"/>
                <a:ext cx="33194" cy="33191"/>
              </a:xfrm>
              <a:custGeom>
                <a:avLst/>
                <a:gdLst/>
                <a:ahLst/>
                <a:cxnLst/>
                <a:rect l="l" t="t" r="r" b="b"/>
                <a:pathLst>
                  <a:path w="33194" h="33191" extrusionOk="0">
                    <a:moveTo>
                      <a:pt x="1347" y="23104"/>
                    </a:moveTo>
                    <a:cubicBezTo>
                      <a:pt x="-2264" y="14743"/>
                      <a:pt x="1632" y="4957"/>
                      <a:pt x="10088" y="1347"/>
                    </a:cubicBezTo>
                    <a:cubicBezTo>
                      <a:pt x="18545" y="-2264"/>
                      <a:pt x="28237" y="1632"/>
                      <a:pt x="31848" y="10088"/>
                    </a:cubicBezTo>
                    <a:cubicBezTo>
                      <a:pt x="35458" y="18449"/>
                      <a:pt x="31563" y="28235"/>
                      <a:pt x="23106" y="31845"/>
                    </a:cubicBezTo>
                    <a:cubicBezTo>
                      <a:pt x="14649" y="35456"/>
                      <a:pt x="4958" y="31560"/>
                      <a:pt x="1347" y="231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28"/>
              <p:cNvSpPr/>
              <p:nvPr/>
            </p:nvSpPr>
            <p:spPr>
              <a:xfrm>
                <a:off x="5484937" y="2281263"/>
                <a:ext cx="316600" cy="301280"/>
              </a:xfrm>
              <a:custGeom>
                <a:avLst/>
                <a:gdLst/>
                <a:ahLst/>
                <a:cxnLst/>
                <a:rect l="l" t="t" r="r" b="b"/>
                <a:pathLst>
                  <a:path w="316600" h="301280" extrusionOk="0">
                    <a:moveTo>
                      <a:pt x="316601" y="30128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8"/>
              <p:cNvSpPr/>
              <p:nvPr/>
            </p:nvSpPr>
            <p:spPr>
              <a:xfrm>
                <a:off x="5468369" y="2264696"/>
                <a:ext cx="33136" cy="33133"/>
              </a:xfrm>
              <a:custGeom>
                <a:avLst/>
                <a:gdLst/>
                <a:ahLst/>
                <a:cxnLst/>
                <a:rect l="l" t="t" r="r" b="b"/>
                <a:pathLst>
                  <a:path w="33136" h="33133" extrusionOk="0">
                    <a:moveTo>
                      <a:pt x="24360" y="1935"/>
                    </a:moveTo>
                    <a:cubicBezTo>
                      <a:pt x="16283" y="-2340"/>
                      <a:pt x="6211" y="700"/>
                      <a:pt x="1935" y="8776"/>
                    </a:cubicBezTo>
                    <a:cubicBezTo>
                      <a:pt x="-2341" y="16852"/>
                      <a:pt x="700" y="26828"/>
                      <a:pt x="8777" y="31199"/>
                    </a:cubicBezTo>
                    <a:cubicBezTo>
                      <a:pt x="16853" y="35474"/>
                      <a:pt x="26830" y="32434"/>
                      <a:pt x="31201" y="24358"/>
                    </a:cubicBezTo>
                    <a:cubicBezTo>
                      <a:pt x="35477" y="16282"/>
                      <a:pt x="32436" y="6306"/>
                      <a:pt x="24360" y="19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8"/>
              <p:cNvSpPr/>
              <p:nvPr/>
            </p:nvSpPr>
            <p:spPr>
              <a:xfrm>
                <a:off x="5451776" y="2462165"/>
                <a:ext cx="349762" cy="120379"/>
              </a:xfrm>
              <a:custGeom>
                <a:avLst/>
                <a:gdLst/>
                <a:ahLst/>
                <a:cxnLst/>
                <a:rect l="l" t="t" r="r" b="b"/>
                <a:pathLst>
                  <a:path w="349762" h="120379" extrusionOk="0">
                    <a:moveTo>
                      <a:pt x="349762" y="120379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8"/>
              <p:cNvSpPr/>
              <p:nvPr/>
            </p:nvSpPr>
            <p:spPr>
              <a:xfrm>
                <a:off x="5435266" y="2445562"/>
                <a:ext cx="33079" cy="33077"/>
              </a:xfrm>
              <a:custGeom>
                <a:avLst/>
                <a:gdLst/>
                <a:ahLst/>
                <a:cxnLst/>
                <a:rect l="l" t="t" r="r" b="b"/>
                <a:pathLst>
                  <a:path w="33079" h="33077" extrusionOk="0">
                    <a:moveTo>
                      <a:pt x="9193" y="31425"/>
                    </a:moveTo>
                    <a:cubicBezTo>
                      <a:pt x="1021" y="27339"/>
                      <a:pt x="-2304" y="17458"/>
                      <a:pt x="1687" y="9192"/>
                    </a:cubicBezTo>
                    <a:cubicBezTo>
                      <a:pt x="5772" y="1021"/>
                      <a:pt x="15654" y="-2304"/>
                      <a:pt x="23921" y="1686"/>
                    </a:cubicBezTo>
                    <a:cubicBezTo>
                      <a:pt x="32092" y="5772"/>
                      <a:pt x="35418" y="15653"/>
                      <a:pt x="31332" y="23919"/>
                    </a:cubicBezTo>
                    <a:cubicBezTo>
                      <a:pt x="27246" y="32090"/>
                      <a:pt x="17365" y="35415"/>
                      <a:pt x="9098" y="313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"/>
          <p:cNvSpPr txBox="1">
            <a:spLocks noGrp="1"/>
          </p:cNvSpPr>
          <p:nvPr>
            <p:ph type="title"/>
          </p:nvPr>
        </p:nvSpPr>
        <p:spPr>
          <a:xfrm>
            <a:off x="722400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81" name="Google Shape;381;p29"/>
          <p:cNvGrpSpPr/>
          <p:nvPr/>
        </p:nvGrpSpPr>
        <p:grpSpPr>
          <a:xfrm>
            <a:off x="5777960" y="94513"/>
            <a:ext cx="2095205" cy="350537"/>
            <a:chOff x="1550610" y="4704238"/>
            <a:chExt cx="2095205" cy="350537"/>
          </a:xfrm>
        </p:grpSpPr>
        <p:grpSp>
          <p:nvGrpSpPr>
            <p:cNvPr id="382" name="Google Shape;382;p29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383" name="Google Shape;383;p29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384" name="Google Shape;384;p29"/>
              <p:cNvCxnSpPr>
                <a:stCxn id="383" idx="6"/>
                <a:endCxn id="385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85" name="Google Shape;385;p29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386" name="Google Shape;386;p29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387" name="Google Shape;387;p29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388" name="Google Shape;388;p29"/>
              <p:cNvCxnSpPr>
                <a:stCxn id="387" idx="6"/>
                <a:endCxn id="389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89" name="Google Shape;389;p29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390" name="Google Shape;390;p29"/>
          <p:cNvGrpSpPr/>
          <p:nvPr/>
        </p:nvGrpSpPr>
        <p:grpSpPr>
          <a:xfrm>
            <a:off x="3" y="4"/>
            <a:ext cx="8886288" cy="4936602"/>
            <a:chOff x="3" y="4"/>
            <a:chExt cx="8886288" cy="4936602"/>
          </a:xfrm>
        </p:grpSpPr>
        <p:grpSp>
          <p:nvGrpSpPr>
            <p:cNvPr id="391" name="Google Shape;391;p29"/>
            <p:cNvGrpSpPr/>
            <p:nvPr/>
          </p:nvGrpSpPr>
          <p:grpSpPr>
            <a:xfrm>
              <a:off x="8621856" y="4271389"/>
              <a:ext cx="264435" cy="665217"/>
              <a:chOff x="8625081" y="258014"/>
              <a:chExt cx="264435" cy="665217"/>
            </a:xfrm>
          </p:grpSpPr>
          <p:sp>
            <p:nvSpPr>
              <p:cNvPr id="392" name="Google Shape;392;p29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avLst/>
                <a:gdLst/>
                <a:ahLst/>
                <a:cxnLst/>
                <a:rect l="l" t="t" r="r" b="b"/>
                <a:pathLst>
                  <a:path w="264435" h="264416" extrusionOk="0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9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avLst/>
                <a:gdLst/>
                <a:ahLst/>
                <a:cxnLst/>
                <a:rect l="l" t="t" r="r" b="b"/>
                <a:pathLst>
                  <a:path w="264435" h="264416" extrusionOk="0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" name="Google Shape;394;p29"/>
            <p:cNvGrpSpPr/>
            <p:nvPr/>
          </p:nvGrpSpPr>
          <p:grpSpPr>
            <a:xfrm rot="10800000">
              <a:off x="3" y="4"/>
              <a:ext cx="436703" cy="923225"/>
              <a:chOff x="4794250" y="3765054"/>
              <a:chExt cx="436703" cy="923225"/>
            </a:xfrm>
          </p:grpSpPr>
          <p:sp>
            <p:nvSpPr>
              <p:cNvPr id="395" name="Google Shape;395;p29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29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29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29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29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avLst/>
                <a:gdLst/>
                <a:ahLst/>
                <a:cxnLst/>
                <a:rect l="l" t="t" r="r" b="b"/>
                <a:pathLst>
                  <a:path w="424636" h="426505" extrusionOk="0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29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avLst/>
                <a:gdLst/>
                <a:ahLst/>
                <a:cxnLst/>
                <a:rect l="l" t="t" r="r" b="b"/>
                <a:pathLst>
                  <a:path w="301017" h="302325" extrusionOk="0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29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avLst/>
                <a:gdLst/>
                <a:ahLst/>
                <a:cxnLst/>
                <a:rect l="l" t="t" r="r" b="b"/>
                <a:pathLst>
                  <a:path w="177399" h="178146" extrusionOk="0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3781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30"/>
          <p:cNvSpPr txBox="1">
            <a:spLocks noGrp="1"/>
          </p:cNvSpPr>
          <p:nvPr>
            <p:ph type="subTitle" idx="1"/>
          </p:nvPr>
        </p:nvSpPr>
        <p:spPr>
          <a:xfrm>
            <a:off x="722375" y="1062250"/>
            <a:ext cx="3781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30"/>
          <p:cNvSpPr>
            <a:spLocks noGrp="1"/>
          </p:cNvSpPr>
          <p:nvPr>
            <p:ph type="pic" idx="2"/>
          </p:nvPr>
        </p:nvSpPr>
        <p:spPr>
          <a:xfrm>
            <a:off x="5036700" y="231700"/>
            <a:ext cx="3849600" cy="4680000"/>
          </a:xfrm>
          <a:prstGeom prst="roundRect">
            <a:avLst>
              <a:gd name="adj" fmla="val 5084"/>
            </a:avLst>
          </a:prstGeom>
          <a:noFill/>
          <a:ln>
            <a:noFill/>
          </a:ln>
        </p:spPr>
      </p:sp>
      <p:sp>
        <p:nvSpPr>
          <p:cNvPr id="406" name="Google Shape;406;p30"/>
          <p:cNvSpPr>
            <a:spLocks noGrp="1"/>
          </p:cNvSpPr>
          <p:nvPr>
            <p:ph type="pic" idx="3"/>
          </p:nvPr>
        </p:nvSpPr>
        <p:spPr>
          <a:xfrm>
            <a:off x="237400" y="1843875"/>
            <a:ext cx="4574400" cy="3067800"/>
          </a:xfrm>
          <a:prstGeom prst="roundRect">
            <a:avLst>
              <a:gd name="adj" fmla="val 5084"/>
            </a:avLst>
          </a:prstGeom>
          <a:noFill/>
          <a:ln>
            <a:noFill/>
          </a:ln>
        </p:spPr>
      </p:sp>
      <p:grpSp>
        <p:nvGrpSpPr>
          <p:cNvPr id="407" name="Google Shape;407;p30"/>
          <p:cNvGrpSpPr/>
          <p:nvPr/>
        </p:nvGrpSpPr>
        <p:grpSpPr>
          <a:xfrm>
            <a:off x="237406" y="231689"/>
            <a:ext cx="264435" cy="665217"/>
            <a:chOff x="8625081" y="258014"/>
            <a:chExt cx="264435" cy="665217"/>
          </a:xfrm>
        </p:grpSpPr>
        <p:sp>
          <p:nvSpPr>
            <p:cNvPr id="408" name="Google Shape;408;p30"/>
            <p:cNvSpPr/>
            <p:nvPr/>
          </p:nvSpPr>
          <p:spPr>
            <a:xfrm>
              <a:off x="8625081" y="258014"/>
              <a:ext cx="264435" cy="264416"/>
            </a:xfrm>
            <a:custGeom>
              <a:avLst/>
              <a:gdLst/>
              <a:ahLst/>
              <a:cxnLst/>
              <a:rect l="l" t="t" r="r" b="b"/>
              <a:pathLst>
                <a:path w="264435" h="264416" extrusionOk="0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8625081" y="658815"/>
              <a:ext cx="264435" cy="264416"/>
            </a:xfrm>
            <a:custGeom>
              <a:avLst/>
              <a:gdLst/>
              <a:ahLst/>
              <a:cxnLst/>
              <a:rect l="l" t="t" r="r" b="b"/>
              <a:pathLst>
                <a:path w="264435" h="264416" extrusionOk="0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" name="Google Shape;410;p30"/>
          <p:cNvGrpSpPr/>
          <p:nvPr/>
        </p:nvGrpSpPr>
        <p:grpSpPr>
          <a:xfrm>
            <a:off x="2116735" y="94513"/>
            <a:ext cx="2095205" cy="350537"/>
            <a:chOff x="1550610" y="4704238"/>
            <a:chExt cx="2095205" cy="350537"/>
          </a:xfrm>
        </p:grpSpPr>
        <p:grpSp>
          <p:nvGrpSpPr>
            <p:cNvPr id="411" name="Google Shape;411;p30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412" name="Google Shape;412;p30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413" name="Google Shape;413;p30"/>
              <p:cNvCxnSpPr>
                <a:stCxn id="412" idx="6"/>
                <a:endCxn id="414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14" name="Google Shape;414;p30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415" name="Google Shape;415;p30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416" name="Google Shape;416;p30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417" name="Google Shape;417;p30"/>
              <p:cNvCxnSpPr>
                <a:stCxn id="416" idx="6"/>
                <a:endCxn id="418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18" name="Google Shape;418;p30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3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3809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2" name="Google Shape;422;p31"/>
          <p:cNvSpPr txBox="1">
            <a:spLocks noGrp="1"/>
          </p:cNvSpPr>
          <p:nvPr>
            <p:ph type="body" idx="2"/>
          </p:nvPr>
        </p:nvSpPr>
        <p:spPr>
          <a:xfrm>
            <a:off x="4612175" y="1187600"/>
            <a:ext cx="3809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423" name="Google Shape;423;p31"/>
          <p:cNvGrpSpPr/>
          <p:nvPr/>
        </p:nvGrpSpPr>
        <p:grpSpPr>
          <a:xfrm>
            <a:off x="11" y="342889"/>
            <a:ext cx="8886280" cy="4800615"/>
            <a:chOff x="11" y="342889"/>
            <a:chExt cx="8886280" cy="4800615"/>
          </a:xfrm>
        </p:grpSpPr>
        <p:grpSp>
          <p:nvGrpSpPr>
            <p:cNvPr id="424" name="Google Shape;424;p31"/>
            <p:cNvGrpSpPr/>
            <p:nvPr/>
          </p:nvGrpSpPr>
          <p:grpSpPr>
            <a:xfrm>
              <a:off x="8621856" y="342889"/>
              <a:ext cx="264435" cy="665217"/>
              <a:chOff x="8625081" y="258014"/>
              <a:chExt cx="264435" cy="665217"/>
            </a:xfrm>
          </p:grpSpPr>
          <p:sp>
            <p:nvSpPr>
              <p:cNvPr id="425" name="Google Shape;425;p31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avLst/>
                <a:gdLst/>
                <a:ahLst/>
                <a:cxnLst/>
                <a:rect l="l" t="t" r="r" b="b"/>
                <a:pathLst>
                  <a:path w="264435" h="264416" extrusionOk="0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1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avLst/>
                <a:gdLst/>
                <a:ahLst/>
                <a:cxnLst/>
                <a:rect l="l" t="t" r="r" b="b"/>
                <a:pathLst>
                  <a:path w="264435" h="264416" extrusionOk="0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" name="Google Shape;427;p31"/>
            <p:cNvGrpSpPr/>
            <p:nvPr/>
          </p:nvGrpSpPr>
          <p:grpSpPr>
            <a:xfrm flipH="1">
              <a:off x="11" y="4220279"/>
              <a:ext cx="436703" cy="923225"/>
              <a:chOff x="4794250" y="3765054"/>
              <a:chExt cx="436703" cy="923225"/>
            </a:xfrm>
          </p:grpSpPr>
          <p:sp>
            <p:nvSpPr>
              <p:cNvPr id="428" name="Google Shape;428;p31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1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1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1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avLst/>
                <a:gdLst/>
                <a:ahLst/>
                <a:cxnLst/>
                <a:rect l="l" t="t" r="r" b="b"/>
                <a:pathLst>
                  <a:path w="424636" h="426505" extrusionOk="0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avLst/>
                <a:gdLst/>
                <a:ahLst/>
                <a:cxnLst/>
                <a:rect l="l" t="t" r="r" b="b"/>
                <a:pathLst>
                  <a:path w="301017" h="302325" extrusionOk="0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avLst/>
                <a:gdLst/>
                <a:ahLst/>
                <a:cxnLst/>
                <a:rect l="l" t="t" r="r" b="b"/>
                <a:pathLst>
                  <a:path w="177399" h="178146" extrusionOk="0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2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7" name="Google Shape;437;p32"/>
          <p:cNvSpPr txBox="1">
            <a:spLocks noGrp="1"/>
          </p:cNvSpPr>
          <p:nvPr>
            <p:ph type="subTitle" idx="1"/>
          </p:nvPr>
        </p:nvSpPr>
        <p:spPr>
          <a:xfrm>
            <a:off x="722325" y="2776546"/>
            <a:ext cx="2307000" cy="12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32"/>
          <p:cNvSpPr txBox="1">
            <a:spLocks noGrp="1"/>
          </p:cNvSpPr>
          <p:nvPr>
            <p:ph type="subTitle" idx="2"/>
          </p:nvPr>
        </p:nvSpPr>
        <p:spPr>
          <a:xfrm>
            <a:off x="3418501" y="2776546"/>
            <a:ext cx="2307000" cy="12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32"/>
          <p:cNvSpPr txBox="1">
            <a:spLocks noGrp="1"/>
          </p:cNvSpPr>
          <p:nvPr>
            <p:ph type="subTitle" idx="3"/>
          </p:nvPr>
        </p:nvSpPr>
        <p:spPr>
          <a:xfrm>
            <a:off x="6114675" y="2776546"/>
            <a:ext cx="2307000" cy="12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32"/>
          <p:cNvSpPr txBox="1">
            <a:spLocks noGrp="1"/>
          </p:cNvSpPr>
          <p:nvPr>
            <p:ph type="subTitle" idx="4"/>
          </p:nvPr>
        </p:nvSpPr>
        <p:spPr>
          <a:xfrm>
            <a:off x="722325" y="25056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441" name="Google Shape;441;p32"/>
          <p:cNvSpPr txBox="1">
            <a:spLocks noGrp="1"/>
          </p:cNvSpPr>
          <p:nvPr>
            <p:ph type="subTitle" idx="5"/>
          </p:nvPr>
        </p:nvSpPr>
        <p:spPr>
          <a:xfrm>
            <a:off x="3418499" y="25056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442" name="Google Shape;442;p32"/>
          <p:cNvSpPr txBox="1">
            <a:spLocks noGrp="1"/>
          </p:cNvSpPr>
          <p:nvPr>
            <p:ph type="subTitle" idx="6"/>
          </p:nvPr>
        </p:nvSpPr>
        <p:spPr>
          <a:xfrm>
            <a:off x="6114671" y="25056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grpSp>
        <p:nvGrpSpPr>
          <p:cNvPr id="443" name="Google Shape;443;p32"/>
          <p:cNvGrpSpPr/>
          <p:nvPr/>
        </p:nvGrpSpPr>
        <p:grpSpPr>
          <a:xfrm>
            <a:off x="6463310" y="94513"/>
            <a:ext cx="2095205" cy="350537"/>
            <a:chOff x="1550610" y="4704238"/>
            <a:chExt cx="2095205" cy="350537"/>
          </a:xfrm>
        </p:grpSpPr>
        <p:grpSp>
          <p:nvGrpSpPr>
            <p:cNvPr id="444" name="Google Shape;444;p32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445" name="Google Shape;445;p32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446" name="Google Shape;446;p32"/>
              <p:cNvCxnSpPr>
                <a:stCxn id="445" idx="6"/>
                <a:endCxn id="447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32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448" name="Google Shape;448;p32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449" name="Google Shape;449;p32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450" name="Google Shape;450;p32"/>
              <p:cNvCxnSpPr>
                <a:stCxn id="449" idx="6"/>
                <a:endCxn id="451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32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452" name="Google Shape;452;p32"/>
          <p:cNvGrpSpPr/>
          <p:nvPr/>
        </p:nvGrpSpPr>
        <p:grpSpPr>
          <a:xfrm>
            <a:off x="1419575" y="4847875"/>
            <a:ext cx="469100" cy="125100"/>
            <a:chOff x="4540000" y="294675"/>
            <a:chExt cx="469100" cy="125100"/>
          </a:xfrm>
        </p:grpSpPr>
        <p:sp>
          <p:nvSpPr>
            <p:cNvPr id="453" name="Google Shape;453;p32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454" name="Google Shape;454;p32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455" name="Google Shape;455;p32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33"/>
          <p:cNvSpPr txBox="1">
            <a:spLocks noGrp="1"/>
          </p:cNvSpPr>
          <p:nvPr>
            <p:ph type="subTitle" idx="1"/>
          </p:nvPr>
        </p:nvSpPr>
        <p:spPr>
          <a:xfrm>
            <a:off x="3295500" y="1311700"/>
            <a:ext cx="36783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33"/>
          <p:cNvSpPr txBox="1">
            <a:spLocks noGrp="1"/>
          </p:cNvSpPr>
          <p:nvPr>
            <p:ph type="subTitle" idx="2"/>
          </p:nvPr>
        </p:nvSpPr>
        <p:spPr>
          <a:xfrm>
            <a:off x="3295500" y="3643386"/>
            <a:ext cx="36783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33"/>
          <p:cNvSpPr txBox="1">
            <a:spLocks noGrp="1"/>
          </p:cNvSpPr>
          <p:nvPr>
            <p:ph type="subTitle" idx="3"/>
          </p:nvPr>
        </p:nvSpPr>
        <p:spPr>
          <a:xfrm>
            <a:off x="3295500" y="2477498"/>
            <a:ext cx="36783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33"/>
          <p:cNvSpPr txBox="1">
            <a:spLocks noGrp="1"/>
          </p:cNvSpPr>
          <p:nvPr>
            <p:ph type="subTitle" idx="4"/>
          </p:nvPr>
        </p:nvSpPr>
        <p:spPr>
          <a:xfrm>
            <a:off x="3295500" y="1711000"/>
            <a:ext cx="36783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462" name="Google Shape;462;p33"/>
          <p:cNvSpPr txBox="1">
            <a:spLocks noGrp="1"/>
          </p:cNvSpPr>
          <p:nvPr>
            <p:ph type="subTitle" idx="5"/>
          </p:nvPr>
        </p:nvSpPr>
        <p:spPr>
          <a:xfrm>
            <a:off x="3295507" y="4042800"/>
            <a:ext cx="36783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463" name="Google Shape;463;p33"/>
          <p:cNvSpPr txBox="1">
            <a:spLocks noGrp="1"/>
          </p:cNvSpPr>
          <p:nvPr>
            <p:ph type="subTitle" idx="6"/>
          </p:nvPr>
        </p:nvSpPr>
        <p:spPr>
          <a:xfrm>
            <a:off x="3295503" y="2876912"/>
            <a:ext cx="36783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grpSp>
        <p:nvGrpSpPr>
          <p:cNvPr id="464" name="Google Shape;464;p33"/>
          <p:cNvGrpSpPr/>
          <p:nvPr/>
        </p:nvGrpSpPr>
        <p:grpSpPr>
          <a:xfrm rot="-5400000">
            <a:off x="8329631" y="-92436"/>
            <a:ext cx="264435" cy="665217"/>
            <a:chOff x="8625081" y="258014"/>
            <a:chExt cx="264435" cy="665217"/>
          </a:xfrm>
        </p:grpSpPr>
        <p:sp>
          <p:nvSpPr>
            <p:cNvPr id="465" name="Google Shape;465;p33"/>
            <p:cNvSpPr/>
            <p:nvPr/>
          </p:nvSpPr>
          <p:spPr>
            <a:xfrm>
              <a:off x="8625081" y="258014"/>
              <a:ext cx="264435" cy="264416"/>
            </a:xfrm>
            <a:custGeom>
              <a:avLst/>
              <a:gdLst/>
              <a:ahLst/>
              <a:cxnLst/>
              <a:rect l="l" t="t" r="r" b="b"/>
              <a:pathLst>
                <a:path w="264435" h="264416" extrusionOk="0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8625081" y="658815"/>
              <a:ext cx="264435" cy="264416"/>
            </a:xfrm>
            <a:custGeom>
              <a:avLst/>
              <a:gdLst/>
              <a:ahLst/>
              <a:cxnLst/>
              <a:rect l="l" t="t" r="r" b="b"/>
              <a:pathLst>
                <a:path w="264435" h="264416" extrusionOk="0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p33"/>
          <p:cNvGrpSpPr/>
          <p:nvPr/>
        </p:nvGrpSpPr>
        <p:grpSpPr>
          <a:xfrm>
            <a:off x="-356736" y="3183072"/>
            <a:ext cx="9101226" cy="1902615"/>
            <a:chOff x="-356736" y="3183072"/>
            <a:chExt cx="9101226" cy="1902615"/>
          </a:xfrm>
        </p:grpSpPr>
        <p:grpSp>
          <p:nvGrpSpPr>
            <p:cNvPr id="468" name="Google Shape;468;p33"/>
            <p:cNvGrpSpPr/>
            <p:nvPr/>
          </p:nvGrpSpPr>
          <p:grpSpPr>
            <a:xfrm>
              <a:off x="-356736" y="3183072"/>
              <a:ext cx="1079100" cy="1079100"/>
              <a:chOff x="8359400" y="1569464"/>
              <a:chExt cx="1079100" cy="1079100"/>
            </a:xfrm>
          </p:grpSpPr>
          <p:sp>
            <p:nvSpPr>
              <p:cNvPr id="469" name="Google Shape;469;p33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70" name="Google Shape;470;p33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71" name="Google Shape;471;p33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72" name="Google Shape;472;p33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73" name="Google Shape;473;p33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74" name="Google Shape;474;p33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75" name="Google Shape;475;p33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76" name="Google Shape;476;p33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77" name="Google Shape;477;p33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78" name="Google Shape;478;p33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479" name="Google Shape;479;p33"/>
            <p:cNvGrpSpPr/>
            <p:nvPr/>
          </p:nvGrpSpPr>
          <p:grpSpPr>
            <a:xfrm>
              <a:off x="6649285" y="4735150"/>
              <a:ext cx="2095205" cy="350537"/>
              <a:chOff x="1550610" y="4704238"/>
              <a:chExt cx="2095205" cy="350537"/>
            </a:xfrm>
          </p:grpSpPr>
          <p:grpSp>
            <p:nvGrpSpPr>
              <p:cNvPr id="480" name="Google Shape;480;p33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481" name="Google Shape;481;p33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482" name="Google Shape;482;p33"/>
                <p:cNvCxnSpPr>
                  <a:stCxn id="481" idx="6"/>
                  <a:endCxn id="483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83" name="Google Shape;483;p33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484" name="Google Shape;484;p33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485" name="Google Shape;485;p33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486" name="Google Shape;486;p33"/>
                <p:cNvCxnSpPr>
                  <a:stCxn id="485" idx="6"/>
                  <a:endCxn id="487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87" name="Google Shape;487;p33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34"/>
          <p:cNvSpPr txBox="1">
            <a:spLocks noGrp="1"/>
          </p:cNvSpPr>
          <p:nvPr>
            <p:ph type="subTitle" idx="1"/>
          </p:nvPr>
        </p:nvSpPr>
        <p:spPr>
          <a:xfrm>
            <a:off x="1552639" y="1750924"/>
            <a:ext cx="2684400" cy="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34"/>
          <p:cNvSpPr txBox="1">
            <a:spLocks noGrp="1"/>
          </p:cNvSpPr>
          <p:nvPr>
            <p:ph type="subTitle" idx="2"/>
          </p:nvPr>
        </p:nvSpPr>
        <p:spPr>
          <a:xfrm>
            <a:off x="5444860" y="1750924"/>
            <a:ext cx="2684400" cy="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34"/>
          <p:cNvSpPr txBox="1">
            <a:spLocks noGrp="1"/>
          </p:cNvSpPr>
          <p:nvPr>
            <p:ph type="subTitle" idx="3"/>
          </p:nvPr>
        </p:nvSpPr>
        <p:spPr>
          <a:xfrm>
            <a:off x="1552625" y="1480025"/>
            <a:ext cx="2684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493" name="Google Shape;493;p34"/>
          <p:cNvSpPr txBox="1">
            <a:spLocks noGrp="1"/>
          </p:cNvSpPr>
          <p:nvPr>
            <p:ph type="subTitle" idx="4"/>
          </p:nvPr>
        </p:nvSpPr>
        <p:spPr>
          <a:xfrm>
            <a:off x="5444859" y="1480025"/>
            <a:ext cx="2684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494" name="Google Shape;494;p34"/>
          <p:cNvSpPr txBox="1">
            <a:spLocks noGrp="1"/>
          </p:cNvSpPr>
          <p:nvPr>
            <p:ph type="subTitle" idx="5"/>
          </p:nvPr>
        </p:nvSpPr>
        <p:spPr>
          <a:xfrm>
            <a:off x="1552639" y="3441400"/>
            <a:ext cx="2684400" cy="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34"/>
          <p:cNvSpPr txBox="1">
            <a:spLocks noGrp="1"/>
          </p:cNvSpPr>
          <p:nvPr>
            <p:ph type="subTitle" idx="6"/>
          </p:nvPr>
        </p:nvSpPr>
        <p:spPr>
          <a:xfrm>
            <a:off x="5444860" y="3441400"/>
            <a:ext cx="2684400" cy="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34"/>
          <p:cNvSpPr txBox="1">
            <a:spLocks noGrp="1"/>
          </p:cNvSpPr>
          <p:nvPr>
            <p:ph type="subTitle" idx="7"/>
          </p:nvPr>
        </p:nvSpPr>
        <p:spPr>
          <a:xfrm>
            <a:off x="1552625" y="3170501"/>
            <a:ext cx="2684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497" name="Google Shape;497;p34"/>
          <p:cNvSpPr txBox="1">
            <a:spLocks noGrp="1"/>
          </p:cNvSpPr>
          <p:nvPr>
            <p:ph type="subTitle" idx="8"/>
          </p:nvPr>
        </p:nvSpPr>
        <p:spPr>
          <a:xfrm>
            <a:off x="5444859" y="3170501"/>
            <a:ext cx="2684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grpSp>
        <p:nvGrpSpPr>
          <p:cNvPr id="498" name="Google Shape;498;p34"/>
          <p:cNvGrpSpPr/>
          <p:nvPr/>
        </p:nvGrpSpPr>
        <p:grpSpPr>
          <a:xfrm>
            <a:off x="3" y="107955"/>
            <a:ext cx="8794454" cy="5035549"/>
            <a:chOff x="3" y="107955"/>
            <a:chExt cx="8794454" cy="5035549"/>
          </a:xfrm>
        </p:grpSpPr>
        <p:grpSp>
          <p:nvGrpSpPr>
            <p:cNvPr id="499" name="Google Shape;499;p34"/>
            <p:cNvGrpSpPr/>
            <p:nvPr/>
          </p:nvGrpSpPr>
          <p:grpSpPr>
            <a:xfrm flipH="1">
              <a:off x="3" y="4220279"/>
              <a:ext cx="436703" cy="923225"/>
              <a:chOff x="4794250" y="3765054"/>
              <a:chExt cx="436703" cy="923225"/>
            </a:xfrm>
          </p:grpSpPr>
          <p:sp>
            <p:nvSpPr>
              <p:cNvPr id="500" name="Google Shape;500;p34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34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34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34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34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avLst/>
                <a:gdLst/>
                <a:ahLst/>
                <a:cxnLst/>
                <a:rect l="l" t="t" r="r" b="b"/>
                <a:pathLst>
                  <a:path w="424636" h="426505" extrusionOk="0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34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avLst/>
                <a:gdLst/>
                <a:ahLst/>
                <a:cxnLst/>
                <a:rect l="l" t="t" r="r" b="b"/>
                <a:pathLst>
                  <a:path w="301017" h="302325" extrusionOk="0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avLst/>
                <a:gdLst/>
                <a:ahLst/>
                <a:cxnLst/>
                <a:rect l="l" t="t" r="r" b="b"/>
                <a:pathLst>
                  <a:path w="177399" h="178146" extrusionOk="0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7" name="Google Shape;507;p34"/>
            <p:cNvGrpSpPr/>
            <p:nvPr/>
          </p:nvGrpSpPr>
          <p:grpSpPr>
            <a:xfrm rot="-5400000">
              <a:off x="8329631" y="-92436"/>
              <a:ext cx="264435" cy="665217"/>
              <a:chOff x="8625081" y="258014"/>
              <a:chExt cx="264435" cy="665217"/>
            </a:xfrm>
          </p:grpSpPr>
          <p:sp>
            <p:nvSpPr>
              <p:cNvPr id="508" name="Google Shape;508;p34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avLst/>
                <a:gdLst/>
                <a:ahLst/>
                <a:cxnLst/>
                <a:rect l="l" t="t" r="r" b="b"/>
                <a:pathLst>
                  <a:path w="264435" h="264416" extrusionOk="0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34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avLst/>
                <a:gdLst/>
                <a:ahLst/>
                <a:cxnLst/>
                <a:rect l="l" t="t" r="r" b="b"/>
                <a:pathLst>
                  <a:path w="264435" h="264416" extrusionOk="0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2" name="Google Shape;512;p35"/>
          <p:cNvSpPr txBox="1">
            <a:spLocks noGrp="1"/>
          </p:cNvSpPr>
          <p:nvPr>
            <p:ph type="subTitle" idx="1"/>
          </p:nvPr>
        </p:nvSpPr>
        <p:spPr>
          <a:xfrm>
            <a:off x="722375" y="3441376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5"/>
          <p:cNvSpPr txBox="1">
            <a:spLocks noGrp="1"/>
          </p:cNvSpPr>
          <p:nvPr>
            <p:ph type="subTitle" idx="2"/>
          </p:nvPr>
        </p:nvSpPr>
        <p:spPr>
          <a:xfrm>
            <a:off x="3418550" y="3441376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35"/>
          <p:cNvSpPr txBox="1">
            <a:spLocks noGrp="1"/>
          </p:cNvSpPr>
          <p:nvPr>
            <p:ph type="subTitle" idx="3"/>
          </p:nvPr>
        </p:nvSpPr>
        <p:spPr>
          <a:xfrm>
            <a:off x="6114725" y="3441376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35"/>
          <p:cNvSpPr txBox="1">
            <a:spLocks noGrp="1"/>
          </p:cNvSpPr>
          <p:nvPr>
            <p:ph type="subTitle" idx="4"/>
          </p:nvPr>
        </p:nvSpPr>
        <p:spPr>
          <a:xfrm>
            <a:off x="722375" y="3170475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516" name="Google Shape;516;p35"/>
          <p:cNvSpPr txBox="1">
            <a:spLocks noGrp="1"/>
          </p:cNvSpPr>
          <p:nvPr>
            <p:ph type="subTitle" idx="5"/>
          </p:nvPr>
        </p:nvSpPr>
        <p:spPr>
          <a:xfrm>
            <a:off x="3418548" y="3170475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517" name="Google Shape;517;p35"/>
          <p:cNvSpPr txBox="1">
            <a:spLocks noGrp="1"/>
          </p:cNvSpPr>
          <p:nvPr>
            <p:ph type="subTitle" idx="6"/>
          </p:nvPr>
        </p:nvSpPr>
        <p:spPr>
          <a:xfrm>
            <a:off x="6114721" y="3170475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518" name="Google Shape;518;p35"/>
          <p:cNvSpPr txBox="1">
            <a:spLocks noGrp="1"/>
          </p:cNvSpPr>
          <p:nvPr>
            <p:ph type="subTitle" idx="7"/>
          </p:nvPr>
        </p:nvSpPr>
        <p:spPr>
          <a:xfrm>
            <a:off x="722375" y="1690851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5"/>
          <p:cNvSpPr txBox="1">
            <a:spLocks noGrp="1"/>
          </p:cNvSpPr>
          <p:nvPr>
            <p:ph type="subTitle" idx="8"/>
          </p:nvPr>
        </p:nvSpPr>
        <p:spPr>
          <a:xfrm>
            <a:off x="3418550" y="1690851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5"/>
          <p:cNvSpPr txBox="1">
            <a:spLocks noGrp="1"/>
          </p:cNvSpPr>
          <p:nvPr>
            <p:ph type="subTitle" idx="9"/>
          </p:nvPr>
        </p:nvSpPr>
        <p:spPr>
          <a:xfrm>
            <a:off x="6114725" y="1690851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35"/>
          <p:cNvSpPr txBox="1">
            <a:spLocks noGrp="1"/>
          </p:cNvSpPr>
          <p:nvPr>
            <p:ph type="subTitle" idx="13"/>
          </p:nvPr>
        </p:nvSpPr>
        <p:spPr>
          <a:xfrm>
            <a:off x="722375" y="14199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522" name="Google Shape;522;p35"/>
          <p:cNvSpPr txBox="1">
            <a:spLocks noGrp="1"/>
          </p:cNvSpPr>
          <p:nvPr>
            <p:ph type="subTitle" idx="14"/>
          </p:nvPr>
        </p:nvSpPr>
        <p:spPr>
          <a:xfrm>
            <a:off x="3418548" y="14199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523" name="Google Shape;523;p35"/>
          <p:cNvSpPr txBox="1">
            <a:spLocks noGrp="1"/>
          </p:cNvSpPr>
          <p:nvPr>
            <p:ph type="subTitle" idx="15"/>
          </p:nvPr>
        </p:nvSpPr>
        <p:spPr>
          <a:xfrm>
            <a:off x="6114721" y="14199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sz="1800" b="1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grpSp>
        <p:nvGrpSpPr>
          <p:cNvPr id="524" name="Google Shape;524;p35"/>
          <p:cNvGrpSpPr/>
          <p:nvPr/>
        </p:nvGrpSpPr>
        <p:grpSpPr>
          <a:xfrm>
            <a:off x="342910" y="76203"/>
            <a:ext cx="9338104" cy="5597869"/>
            <a:chOff x="342910" y="76203"/>
            <a:chExt cx="9338104" cy="5597869"/>
          </a:xfrm>
        </p:grpSpPr>
        <p:grpSp>
          <p:nvGrpSpPr>
            <p:cNvPr id="525" name="Google Shape;525;p35"/>
            <p:cNvGrpSpPr/>
            <p:nvPr/>
          </p:nvGrpSpPr>
          <p:grpSpPr>
            <a:xfrm>
              <a:off x="8601914" y="4594972"/>
              <a:ext cx="1079100" cy="1079100"/>
              <a:chOff x="8359400" y="1569464"/>
              <a:chExt cx="1079100" cy="1079100"/>
            </a:xfrm>
          </p:grpSpPr>
          <p:sp>
            <p:nvSpPr>
              <p:cNvPr id="526" name="Google Shape;526;p35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27" name="Google Shape;527;p35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28" name="Google Shape;528;p35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29" name="Google Shape;529;p35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30" name="Google Shape;530;p35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31" name="Google Shape;531;p35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32" name="Google Shape;532;p35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33" name="Google Shape;533;p35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34" name="Google Shape;534;p35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35" name="Google Shape;535;p35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536" name="Google Shape;536;p35"/>
            <p:cNvGrpSpPr/>
            <p:nvPr/>
          </p:nvGrpSpPr>
          <p:grpSpPr>
            <a:xfrm>
              <a:off x="8421572" y="76203"/>
              <a:ext cx="633676" cy="822037"/>
              <a:chOff x="6758847" y="2443353"/>
              <a:chExt cx="633676" cy="822037"/>
            </a:xfrm>
          </p:grpSpPr>
          <p:sp>
            <p:nvSpPr>
              <p:cNvPr id="537" name="Google Shape;537;p35"/>
              <p:cNvSpPr/>
              <p:nvPr/>
            </p:nvSpPr>
            <p:spPr>
              <a:xfrm>
                <a:off x="6758847" y="2443353"/>
                <a:ext cx="633676" cy="446553"/>
              </a:xfrm>
              <a:custGeom>
                <a:avLst/>
                <a:gdLst/>
                <a:ahLst/>
                <a:cxnLst/>
                <a:rect l="l" t="t" r="r" b="b"/>
                <a:pathLst>
                  <a:path w="633676" h="446553" extrusionOk="0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35"/>
              <p:cNvSpPr/>
              <p:nvPr/>
            </p:nvSpPr>
            <p:spPr>
              <a:xfrm>
                <a:off x="6758847" y="2818742"/>
                <a:ext cx="633676" cy="446648"/>
              </a:xfrm>
              <a:custGeom>
                <a:avLst/>
                <a:gdLst/>
                <a:ahLst/>
                <a:cxnLst/>
                <a:rect l="l" t="t" r="r" b="b"/>
                <a:pathLst>
                  <a:path w="633676" h="446648" extrusionOk="0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35"/>
            <p:cNvGrpSpPr/>
            <p:nvPr/>
          </p:nvGrpSpPr>
          <p:grpSpPr>
            <a:xfrm>
              <a:off x="342910" y="4704238"/>
              <a:ext cx="2095205" cy="350537"/>
              <a:chOff x="1550610" y="4704238"/>
              <a:chExt cx="2095205" cy="350537"/>
            </a:xfrm>
          </p:grpSpPr>
          <p:grpSp>
            <p:nvGrpSpPr>
              <p:cNvPr id="540" name="Google Shape;540;p35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541" name="Google Shape;541;p35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542" name="Google Shape;542;p35"/>
                <p:cNvCxnSpPr>
                  <a:stCxn id="541" idx="6"/>
                  <a:endCxn id="543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43" name="Google Shape;543;p35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544" name="Google Shape;544;p35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545" name="Google Shape;545;p35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546" name="Google Shape;546;p35"/>
                <p:cNvCxnSpPr>
                  <a:stCxn id="545" idx="6"/>
                  <a:endCxn id="547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47" name="Google Shape;547;p35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6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name="adj" fmla="val 327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50" name="Google Shape;550;p36"/>
          <p:cNvSpPr txBox="1">
            <a:spLocks noGrp="1"/>
          </p:cNvSpPr>
          <p:nvPr>
            <p:ph type="subTitle" idx="1"/>
          </p:nvPr>
        </p:nvSpPr>
        <p:spPr>
          <a:xfrm>
            <a:off x="2433600" y="1354481"/>
            <a:ext cx="42768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6"/>
          <p:cNvSpPr txBox="1">
            <a:spLocks noGrp="1"/>
          </p:cNvSpPr>
          <p:nvPr>
            <p:ph type="title"/>
          </p:nvPr>
        </p:nvSpPr>
        <p:spPr>
          <a:xfrm>
            <a:off x="3264852" y="666172"/>
            <a:ext cx="26148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52" name="Google Shape;552;p36"/>
          <p:cNvSpPr txBox="1">
            <a:spLocks noGrp="1"/>
          </p:cNvSpPr>
          <p:nvPr>
            <p:ph type="subTitle" idx="2"/>
          </p:nvPr>
        </p:nvSpPr>
        <p:spPr>
          <a:xfrm>
            <a:off x="2433600" y="2754483"/>
            <a:ext cx="42768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36"/>
          <p:cNvSpPr txBox="1">
            <a:spLocks noGrp="1"/>
          </p:cNvSpPr>
          <p:nvPr>
            <p:ph type="title" idx="3"/>
          </p:nvPr>
        </p:nvSpPr>
        <p:spPr>
          <a:xfrm>
            <a:off x="3264852" y="2066223"/>
            <a:ext cx="26148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54" name="Google Shape;554;p36"/>
          <p:cNvSpPr txBox="1">
            <a:spLocks noGrp="1"/>
          </p:cNvSpPr>
          <p:nvPr>
            <p:ph type="subTitle" idx="4"/>
          </p:nvPr>
        </p:nvSpPr>
        <p:spPr>
          <a:xfrm>
            <a:off x="2433600" y="4154485"/>
            <a:ext cx="42768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6"/>
          <p:cNvSpPr txBox="1">
            <a:spLocks noGrp="1"/>
          </p:cNvSpPr>
          <p:nvPr>
            <p:ph type="title" idx="5"/>
          </p:nvPr>
        </p:nvSpPr>
        <p:spPr>
          <a:xfrm>
            <a:off x="3264852" y="3466273"/>
            <a:ext cx="26148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556" name="Google Shape;556;p36"/>
          <p:cNvGrpSpPr/>
          <p:nvPr/>
        </p:nvGrpSpPr>
        <p:grpSpPr>
          <a:xfrm>
            <a:off x="342906" y="258014"/>
            <a:ext cx="8801100" cy="4885490"/>
            <a:chOff x="342906" y="258014"/>
            <a:chExt cx="8801100" cy="4885490"/>
          </a:xfrm>
        </p:grpSpPr>
        <p:grpSp>
          <p:nvGrpSpPr>
            <p:cNvPr id="557" name="Google Shape;557;p36"/>
            <p:cNvGrpSpPr/>
            <p:nvPr/>
          </p:nvGrpSpPr>
          <p:grpSpPr>
            <a:xfrm>
              <a:off x="8707303" y="4220279"/>
              <a:ext cx="436703" cy="923225"/>
              <a:chOff x="4794250" y="3765054"/>
              <a:chExt cx="436703" cy="923225"/>
            </a:xfrm>
          </p:grpSpPr>
          <p:sp>
            <p:nvSpPr>
              <p:cNvPr id="558" name="Google Shape;558;p36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36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36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36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36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avLst/>
                <a:gdLst/>
                <a:ahLst/>
                <a:cxnLst/>
                <a:rect l="l" t="t" r="r" b="b"/>
                <a:pathLst>
                  <a:path w="424636" h="426505" extrusionOk="0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36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avLst/>
                <a:gdLst/>
                <a:ahLst/>
                <a:cxnLst/>
                <a:rect l="l" t="t" r="r" b="b"/>
                <a:pathLst>
                  <a:path w="301017" h="302325" extrusionOk="0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36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avLst/>
                <a:gdLst/>
                <a:ahLst/>
                <a:cxnLst/>
                <a:rect l="l" t="t" r="r" b="b"/>
                <a:pathLst>
                  <a:path w="177399" h="178146" extrusionOk="0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5" name="Google Shape;565;p36"/>
            <p:cNvGrpSpPr/>
            <p:nvPr/>
          </p:nvGrpSpPr>
          <p:grpSpPr>
            <a:xfrm>
              <a:off x="342906" y="258014"/>
              <a:ext cx="264435" cy="665217"/>
              <a:chOff x="8625081" y="258014"/>
              <a:chExt cx="264435" cy="665217"/>
            </a:xfrm>
          </p:grpSpPr>
          <p:sp>
            <p:nvSpPr>
              <p:cNvPr id="566" name="Google Shape;566;p36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avLst/>
                <a:gdLst/>
                <a:ahLst/>
                <a:cxnLst/>
                <a:rect l="l" t="t" r="r" b="b"/>
                <a:pathLst>
                  <a:path w="264435" h="264416" extrusionOk="0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6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avLst/>
                <a:gdLst/>
                <a:ahLst/>
                <a:cxnLst/>
                <a:rect l="l" t="t" r="r" b="b"/>
                <a:pathLst>
                  <a:path w="264435" h="264416" extrusionOk="0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8" name="Google Shape;568;p36"/>
          <p:cNvGrpSpPr/>
          <p:nvPr/>
        </p:nvGrpSpPr>
        <p:grpSpPr>
          <a:xfrm>
            <a:off x="389806" y="94513"/>
            <a:ext cx="7483359" cy="4659035"/>
            <a:chOff x="389806" y="94513"/>
            <a:chExt cx="7483359" cy="4659035"/>
          </a:xfrm>
        </p:grpSpPr>
        <p:grpSp>
          <p:nvGrpSpPr>
            <p:cNvPr id="569" name="Google Shape;569;p36"/>
            <p:cNvGrpSpPr/>
            <p:nvPr/>
          </p:nvGrpSpPr>
          <p:grpSpPr>
            <a:xfrm>
              <a:off x="5777960" y="94513"/>
              <a:ext cx="2095205" cy="350537"/>
              <a:chOff x="1550610" y="4704238"/>
              <a:chExt cx="2095205" cy="350537"/>
            </a:xfrm>
          </p:grpSpPr>
          <p:grpSp>
            <p:nvGrpSpPr>
              <p:cNvPr id="570" name="Google Shape;570;p36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571" name="Google Shape;571;p36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572" name="Google Shape;572;p36"/>
                <p:cNvCxnSpPr>
                  <a:stCxn id="571" idx="6"/>
                  <a:endCxn id="573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73" name="Google Shape;573;p36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574" name="Google Shape;574;p36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575" name="Google Shape;575;p36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576" name="Google Shape;576;p36"/>
                <p:cNvCxnSpPr>
                  <a:stCxn id="575" idx="6"/>
                  <a:endCxn id="577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577" name="Google Shape;577;p36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  <p:grpSp>
          <p:nvGrpSpPr>
            <p:cNvPr id="578" name="Google Shape;578;p36"/>
            <p:cNvGrpSpPr/>
            <p:nvPr/>
          </p:nvGrpSpPr>
          <p:grpSpPr>
            <a:xfrm>
              <a:off x="389806" y="4305433"/>
              <a:ext cx="469058" cy="448115"/>
              <a:chOff x="5348931" y="2165350"/>
              <a:chExt cx="962763" cy="919776"/>
            </a:xfrm>
          </p:grpSpPr>
          <p:sp>
            <p:nvSpPr>
              <p:cNvPr id="579" name="Google Shape;579;p36"/>
              <p:cNvSpPr/>
              <p:nvPr/>
            </p:nvSpPr>
            <p:spPr>
              <a:xfrm>
                <a:off x="5801538" y="2181881"/>
                <a:ext cx="67652" cy="400662"/>
              </a:xfrm>
              <a:custGeom>
                <a:avLst/>
                <a:gdLst/>
                <a:ahLst/>
                <a:cxnLst/>
                <a:rect l="l" t="t" r="r" b="b"/>
                <a:pathLst>
                  <a:path w="67652" h="400662" extrusionOk="0">
                    <a:moveTo>
                      <a:pt x="0" y="400663"/>
                    </a:moveTo>
                    <a:lnTo>
                      <a:pt x="6765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36"/>
              <p:cNvSpPr/>
              <p:nvPr/>
            </p:nvSpPr>
            <p:spPr>
              <a:xfrm>
                <a:off x="5852753" y="2165350"/>
                <a:ext cx="33066" cy="33063"/>
              </a:xfrm>
              <a:custGeom>
                <a:avLst/>
                <a:gdLst/>
                <a:ahLst/>
                <a:cxnLst/>
                <a:rect l="l" t="t" r="r" b="b"/>
                <a:pathLst>
                  <a:path w="33066" h="33063" extrusionOk="0">
                    <a:moveTo>
                      <a:pt x="33066" y="16532"/>
                    </a:moveTo>
                    <a:cubicBezTo>
                      <a:pt x="33066" y="7411"/>
                      <a:pt x="25655" y="0"/>
                      <a:pt x="16533" y="0"/>
                    </a:cubicBezTo>
                    <a:cubicBezTo>
                      <a:pt x="7411" y="0"/>
                      <a:pt x="0" y="7411"/>
                      <a:pt x="0" y="16532"/>
                    </a:cubicBezTo>
                    <a:cubicBezTo>
                      <a:pt x="0" y="25653"/>
                      <a:pt x="7411" y="33064"/>
                      <a:pt x="16533" y="33064"/>
                    </a:cubicBezTo>
                    <a:cubicBezTo>
                      <a:pt x="25655" y="33064"/>
                      <a:pt x="33066" y="25653"/>
                      <a:pt x="33066" y="16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36"/>
              <p:cNvSpPr/>
              <p:nvPr/>
            </p:nvSpPr>
            <p:spPr>
              <a:xfrm>
                <a:off x="5365499" y="2582544"/>
                <a:ext cx="436038" cy="31828"/>
              </a:xfrm>
              <a:custGeom>
                <a:avLst/>
                <a:gdLst/>
                <a:ahLst/>
                <a:cxnLst/>
                <a:rect l="l" t="t" r="r" b="b"/>
                <a:pathLst>
                  <a:path w="436038" h="31828" extrusionOk="0">
                    <a:moveTo>
                      <a:pt x="436039" y="0"/>
                    </a:moveTo>
                    <a:lnTo>
                      <a:pt x="0" y="3182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36"/>
              <p:cNvSpPr/>
              <p:nvPr/>
            </p:nvSpPr>
            <p:spPr>
              <a:xfrm>
                <a:off x="5348931" y="2597710"/>
                <a:ext cx="33137" cy="33134"/>
              </a:xfrm>
              <a:custGeom>
                <a:avLst/>
                <a:gdLst/>
                <a:ahLst/>
                <a:cxnLst/>
                <a:rect l="l" t="t" r="r" b="b"/>
                <a:pathLst>
                  <a:path w="33137" h="33134" extrusionOk="0">
                    <a:moveTo>
                      <a:pt x="14478" y="33004"/>
                    </a:moveTo>
                    <a:cubicBezTo>
                      <a:pt x="5452" y="31864"/>
                      <a:pt x="-1010" y="23598"/>
                      <a:pt x="130" y="14477"/>
                    </a:cubicBezTo>
                    <a:cubicBezTo>
                      <a:pt x="1271" y="5451"/>
                      <a:pt x="9537" y="-1010"/>
                      <a:pt x="18659" y="130"/>
                    </a:cubicBezTo>
                    <a:cubicBezTo>
                      <a:pt x="27686" y="1271"/>
                      <a:pt x="34147" y="9537"/>
                      <a:pt x="33007" y="18658"/>
                    </a:cubicBezTo>
                    <a:cubicBezTo>
                      <a:pt x="31867" y="27684"/>
                      <a:pt x="23600" y="34144"/>
                      <a:pt x="14478" y="330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36"/>
              <p:cNvSpPr/>
              <p:nvPr/>
            </p:nvSpPr>
            <p:spPr>
              <a:xfrm>
                <a:off x="5373766" y="2582544"/>
                <a:ext cx="427772" cy="271827"/>
              </a:xfrm>
              <a:custGeom>
                <a:avLst/>
                <a:gdLst/>
                <a:ahLst/>
                <a:cxnLst/>
                <a:rect l="l" t="t" r="r" b="b"/>
                <a:pathLst>
                  <a:path w="427772" h="271827" extrusionOk="0">
                    <a:moveTo>
                      <a:pt x="427772" y="0"/>
                    </a:moveTo>
                    <a:lnTo>
                      <a:pt x="0" y="271827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36"/>
              <p:cNvSpPr/>
              <p:nvPr/>
            </p:nvSpPr>
            <p:spPr>
              <a:xfrm>
                <a:off x="5357189" y="2837795"/>
                <a:ext cx="33059" cy="33152"/>
              </a:xfrm>
              <a:custGeom>
                <a:avLst/>
                <a:gdLst/>
                <a:ahLst/>
                <a:cxnLst/>
                <a:rect l="l" t="t" r="r" b="b"/>
                <a:pathLst>
                  <a:path w="33059" h="33152" extrusionOk="0">
                    <a:moveTo>
                      <a:pt x="2134" y="8405"/>
                    </a:moveTo>
                    <a:cubicBezTo>
                      <a:pt x="-2331" y="16386"/>
                      <a:pt x="424" y="26457"/>
                      <a:pt x="8406" y="31018"/>
                    </a:cubicBezTo>
                    <a:cubicBezTo>
                      <a:pt x="16387" y="35483"/>
                      <a:pt x="26459" y="32728"/>
                      <a:pt x="30925" y="24747"/>
                    </a:cubicBezTo>
                    <a:cubicBezTo>
                      <a:pt x="35391" y="16766"/>
                      <a:pt x="32635" y="6695"/>
                      <a:pt x="24654" y="2134"/>
                    </a:cubicBezTo>
                    <a:cubicBezTo>
                      <a:pt x="16672" y="-2331"/>
                      <a:pt x="6600" y="424"/>
                      <a:pt x="2134" y="84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36"/>
              <p:cNvSpPr/>
              <p:nvPr/>
            </p:nvSpPr>
            <p:spPr>
              <a:xfrm>
                <a:off x="5801538" y="2582544"/>
                <a:ext cx="284959" cy="452918"/>
              </a:xfrm>
              <a:custGeom>
                <a:avLst/>
                <a:gdLst/>
                <a:ahLst/>
                <a:cxnLst/>
                <a:rect l="l" t="t" r="r" b="b"/>
                <a:pathLst>
                  <a:path w="284959" h="452918" extrusionOk="0">
                    <a:moveTo>
                      <a:pt x="0" y="0"/>
                    </a:moveTo>
                    <a:lnTo>
                      <a:pt x="284960" y="45291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36"/>
              <p:cNvSpPr/>
              <p:nvPr/>
            </p:nvSpPr>
            <p:spPr>
              <a:xfrm>
                <a:off x="6069898" y="3018864"/>
                <a:ext cx="33105" cy="33102"/>
              </a:xfrm>
              <a:custGeom>
                <a:avLst/>
                <a:gdLst/>
                <a:ahLst/>
                <a:cxnLst/>
                <a:rect l="l" t="t" r="r" b="b"/>
                <a:pathLst>
                  <a:path w="33105" h="33102" extrusionOk="0">
                    <a:moveTo>
                      <a:pt x="3868" y="27145"/>
                    </a:moveTo>
                    <a:cubicBezTo>
                      <a:pt x="9759" y="34176"/>
                      <a:pt x="20116" y="35126"/>
                      <a:pt x="27147" y="29235"/>
                    </a:cubicBezTo>
                    <a:cubicBezTo>
                      <a:pt x="34179" y="23345"/>
                      <a:pt x="35129" y="12988"/>
                      <a:pt x="29238" y="5958"/>
                    </a:cubicBezTo>
                    <a:cubicBezTo>
                      <a:pt x="23346" y="-1073"/>
                      <a:pt x="12894" y="-2023"/>
                      <a:pt x="5958" y="3867"/>
                    </a:cubicBezTo>
                    <a:cubicBezTo>
                      <a:pt x="-1073" y="9758"/>
                      <a:pt x="-2024" y="20209"/>
                      <a:pt x="3868" y="27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36"/>
              <p:cNvSpPr/>
              <p:nvPr/>
            </p:nvSpPr>
            <p:spPr>
              <a:xfrm>
                <a:off x="5558671" y="2582544"/>
                <a:ext cx="242866" cy="485982"/>
              </a:xfrm>
              <a:custGeom>
                <a:avLst/>
                <a:gdLst/>
                <a:ahLst/>
                <a:cxnLst/>
                <a:rect l="l" t="t" r="r" b="b"/>
                <a:pathLst>
                  <a:path w="242866" h="485982" extrusionOk="0">
                    <a:moveTo>
                      <a:pt x="242867" y="0"/>
                    </a:moveTo>
                    <a:lnTo>
                      <a:pt x="0" y="4859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36"/>
              <p:cNvSpPr/>
              <p:nvPr/>
            </p:nvSpPr>
            <p:spPr>
              <a:xfrm>
                <a:off x="5542111" y="3051927"/>
                <a:ext cx="33161" cy="33199"/>
              </a:xfrm>
              <a:custGeom>
                <a:avLst/>
                <a:gdLst/>
                <a:ahLst/>
                <a:cxnLst/>
                <a:rect l="l" t="t" r="r" b="b"/>
                <a:pathLst>
                  <a:path w="33161" h="33199" extrusionOk="0">
                    <a:moveTo>
                      <a:pt x="31668" y="23441"/>
                    </a:moveTo>
                    <a:cubicBezTo>
                      <a:pt x="27867" y="31802"/>
                      <a:pt x="18081" y="35507"/>
                      <a:pt x="9719" y="31707"/>
                    </a:cubicBezTo>
                    <a:cubicBezTo>
                      <a:pt x="1357" y="27906"/>
                      <a:pt x="-2253" y="18120"/>
                      <a:pt x="1452" y="9759"/>
                    </a:cubicBezTo>
                    <a:cubicBezTo>
                      <a:pt x="5253" y="1398"/>
                      <a:pt x="15040" y="-2307"/>
                      <a:pt x="23402" y="1493"/>
                    </a:cubicBezTo>
                    <a:cubicBezTo>
                      <a:pt x="31763" y="5294"/>
                      <a:pt x="35469" y="15080"/>
                      <a:pt x="31668" y="234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36"/>
              <p:cNvSpPr/>
              <p:nvPr/>
            </p:nvSpPr>
            <p:spPr>
              <a:xfrm>
                <a:off x="5801538" y="2582544"/>
                <a:ext cx="34586" cy="360282"/>
              </a:xfrm>
              <a:custGeom>
                <a:avLst/>
                <a:gdLst/>
                <a:ahLst/>
                <a:cxnLst/>
                <a:rect l="l" t="t" r="r" b="b"/>
                <a:pathLst>
                  <a:path w="34586" h="360282" extrusionOk="0">
                    <a:moveTo>
                      <a:pt x="0" y="0"/>
                    </a:moveTo>
                    <a:lnTo>
                      <a:pt x="34587" y="3602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36"/>
              <p:cNvSpPr/>
              <p:nvPr/>
            </p:nvSpPr>
            <p:spPr>
              <a:xfrm>
                <a:off x="5819494" y="2926292"/>
                <a:ext cx="33167" cy="33164"/>
              </a:xfrm>
              <a:custGeom>
                <a:avLst/>
                <a:gdLst/>
                <a:ahLst/>
                <a:cxnLst/>
                <a:rect l="l" t="t" r="r" b="b"/>
                <a:pathLst>
                  <a:path w="33167" h="33164" extrusionOk="0">
                    <a:moveTo>
                      <a:pt x="573" y="20905"/>
                    </a:moveTo>
                    <a:cubicBezTo>
                      <a:pt x="2948" y="29741"/>
                      <a:pt x="12070" y="34967"/>
                      <a:pt x="20907" y="32592"/>
                    </a:cubicBezTo>
                    <a:cubicBezTo>
                      <a:pt x="29744" y="30216"/>
                      <a:pt x="34970" y="21095"/>
                      <a:pt x="32594" y="12259"/>
                    </a:cubicBezTo>
                    <a:cubicBezTo>
                      <a:pt x="30219" y="3423"/>
                      <a:pt x="21097" y="-1802"/>
                      <a:pt x="12260" y="573"/>
                    </a:cubicBezTo>
                    <a:cubicBezTo>
                      <a:pt x="3424" y="2948"/>
                      <a:pt x="-1802" y="12069"/>
                      <a:pt x="573" y="209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36"/>
              <p:cNvSpPr/>
              <p:nvPr/>
            </p:nvSpPr>
            <p:spPr>
              <a:xfrm>
                <a:off x="5801538" y="2582544"/>
                <a:ext cx="301587" cy="163609"/>
              </a:xfrm>
              <a:custGeom>
                <a:avLst/>
                <a:gdLst/>
                <a:ahLst/>
                <a:cxnLst/>
                <a:rect l="l" t="t" r="r" b="b"/>
                <a:pathLst>
                  <a:path w="301587" h="163609" extrusionOk="0">
                    <a:moveTo>
                      <a:pt x="0" y="0"/>
                    </a:moveTo>
                    <a:lnTo>
                      <a:pt x="301588" y="16360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36"/>
              <p:cNvSpPr/>
              <p:nvPr/>
            </p:nvSpPr>
            <p:spPr>
              <a:xfrm>
                <a:off x="6086443" y="2729567"/>
                <a:ext cx="33157" cy="33077"/>
              </a:xfrm>
              <a:custGeom>
                <a:avLst/>
                <a:gdLst/>
                <a:ahLst/>
                <a:cxnLst/>
                <a:rect l="l" t="t" r="r" b="b"/>
                <a:pathLst>
                  <a:path w="33157" h="33077" extrusionOk="0">
                    <a:moveTo>
                      <a:pt x="27040" y="3665"/>
                    </a:moveTo>
                    <a:cubicBezTo>
                      <a:pt x="34166" y="9461"/>
                      <a:pt x="35211" y="19817"/>
                      <a:pt x="29415" y="26943"/>
                    </a:cubicBezTo>
                    <a:cubicBezTo>
                      <a:pt x="23619" y="34069"/>
                      <a:pt x="13262" y="35114"/>
                      <a:pt x="6136" y="29413"/>
                    </a:cubicBezTo>
                    <a:cubicBezTo>
                      <a:pt x="-991" y="23617"/>
                      <a:pt x="-2036" y="13261"/>
                      <a:pt x="3665" y="6135"/>
                    </a:cubicBezTo>
                    <a:cubicBezTo>
                      <a:pt x="9461" y="-991"/>
                      <a:pt x="19913" y="-2036"/>
                      <a:pt x="26945" y="36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36"/>
              <p:cNvSpPr/>
              <p:nvPr/>
            </p:nvSpPr>
            <p:spPr>
              <a:xfrm>
                <a:off x="5801538" y="2582544"/>
                <a:ext cx="493524" cy="75628"/>
              </a:xfrm>
              <a:custGeom>
                <a:avLst/>
                <a:gdLst/>
                <a:ahLst/>
                <a:cxnLst/>
                <a:rect l="l" t="t" r="r" b="b"/>
                <a:pathLst>
                  <a:path w="493524" h="75628" extrusionOk="0">
                    <a:moveTo>
                      <a:pt x="0" y="0"/>
                    </a:moveTo>
                    <a:lnTo>
                      <a:pt x="493525" y="7562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36"/>
              <p:cNvSpPr/>
              <p:nvPr/>
            </p:nvSpPr>
            <p:spPr>
              <a:xfrm>
                <a:off x="6278620" y="2641627"/>
                <a:ext cx="33074" cy="33082"/>
              </a:xfrm>
              <a:custGeom>
                <a:avLst/>
                <a:gdLst/>
                <a:ahLst/>
                <a:cxnLst/>
                <a:rect l="l" t="t" r="r" b="b"/>
                <a:pathLst>
                  <a:path w="33074" h="33082" extrusionOk="0">
                    <a:moveTo>
                      <a:pt x="22143" y="32128"/>
                    </a:moveTo>
                    <a:cubicBezTo>
                      <a:pt x="30695" y="28993"/>
                      <a:pt x="35161" y="19492"/>
                      <a:pt x="32120" y="10941"/>
                    </a:cubicBezTo>
                    <a:cubicBezTo>
                      <a:pt x="28985" y="2295"/>
                      <a:pt x="19483" y="-2076"/>
                      <a:pt x="10931" y="964"/>
                    </a:cubicBezTo>
                    <a:cubicBezTo>
                      <a:pt x="2380" y="4100"/>
                      <a:pt x="-2086" y="13601"/>
                      <a:pt x="954" y="22152"/>
                    </a:cubicBezTo>
                    <a:cubicBezTo>
                      <a:pt x="4090" y="30703"/>
                      <a:pt x="13592" y="35169"/>
                      <a:pt x="22143" y="32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36"/>
              <p:cNvSpPr/>
              <p:nvPr/>
            </p:nvSpPr>
            <p:spPr>
              <a:xfrm>
                <a:off x="5801538" y="2522307"/>
                <a:ext cx="310329" cy="60237"/>
              </a:xfrm>
              <a:custGeom>
                <a:avLst/>
                <a:gdLst/>
                <a:ahLst/>
                <a:cxnLst/>
                <a:rect l="l" t="t" r="r" b="b"/>
                <a:pathLst>
                  <a:path w="310329" h="60237" extrusionOk="0">
                    <a:moveTo>
                      <a:pt x="0" y="60237"/>
                    </a:moveTo>
                    <a:lnTo>
                      <a:pt x="31033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36"/>
              <p:cNvSpPr/>
              <p:nvPr/>
            </p:nvSpPr>
            <p:spPr>
              <a:xfrm>
                <a:off x="6095279" y="2505815"/>
                <a:ext cx="33082" cy="33181"/>
              </a:xfrm>
              <a:custGeom>
                <a:avLst/>
                <a:gdLst/>
                <a:ahLst/>
                <a:cxnLst/>
                <a:rect l="l" t="t" r="r" b="b"/>
                <a:pathLst>
                  <a:path w="33082" h="33181" extrusionOk="0">
                    <a:moveTo>
                      <a:pt x="11647" y="720"/>
                    </a:moveTo>
                    <a:cubicBezTo>
                      <a:pt x="20389" y="-1940"/>
                      <a:pt x="29606" y="3000"/>
                      <a:pt x="32361" y="11741"/>
                    </a:cubicBezTo>
                    <a:cubicBezTo>
                      <a:pt x="35022" y="20483"/>
                      <a:pt x="30081" y="29794"/>
                      <a:pt x="21434" y="32454"/>
                    </a:cubicBezTo>
                    <a:cubicBezTo>
                      <a:pt x="12692" y="35114"/>
                      <a:pt x="3476" y="30269"/>
                      <a:pt x="720" y="21433"/>
                    </a:cubicBezTo>
                    <a:cubicBezTo>
                      <a:pt x="-1940" y="12692"/>
                      <a:pt x="3001" y="3380"/>
                      <a:pt x="11742" y="7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36"/>
              <p:cNvSpPr/>
              <p:nvPr/>
            </p:nvSpPr>
            <p:spPr>
              <a:xfrm>
                <a:off x="5801538" y="2334755"/>
                <a:ext cx="351757" cy="247789"/>
              </a:xfrm>
              <a:custGeom>
                <a:avLst/>
                <a:gdLst/>
                <a:ahLst/>
                <a:cxnLst/>
                <a:rect l="l" t="t" r="r" b="b"/>
                <a:pathLst>
                  <a:path w="351757" h="247789" extrusionOk="0">
                    <a:moveTo>
                      <a:pt x="0" y="247789"/>
                    </a:moveTo>
                    <a:lnTo>
                      <a:pt x="35175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36"/>
              <p:cNvSpPr/>
              <p:nvPr/>
            </p:nvSpPr>
            <p:spPr>
              <a:xfrm>
                <a:off x="6136778" y="2318143"/>
                <a:ext cx="33129" cy="33127"/>
              </a:xfrm>
              <a:custGeom>
                <a:avLst/>
                <a:gdLst/>
                <a:ahLst/>
                <a:cxnLst/>
                <a:rect l="l" t="t" r="r" b="b"/>
                <a:pathLst>
                  <a:path w="33129" h="33127" extrusionOk="0">
                    <a:moveTo>
                      <a:pt x="27539" y="28963"/>
                    </a:moveTo>
                    <a:cubicBezTo>
                      <a:pt x="34381" y="22882"/>
                      <a:pt x="35046" y="12431"/>
                      <a:pt x="28965" y="5590"/>
                    </a:cubicBezTo>
                    <a:cubicBezTo>
                      <a:pt x="22884" y="-1251"/>
                      <a:pt x="12432" y="-1916"/>
                      <a:pt x="5590" y="4165"/>
                    </a:cubicBezTo>
                    <a:cubicBezTo>
                      <a:pt x="-1251" y="10245"/>
                      <a:pt x="-1916" y="20697"/>
                      <a:pt x="4165" y="27537"/>
                    </a:cubicBezTo>
                    <a:cubicBezTo>
                      <a:pt x="10246" y="34378"/>
                      <a:pt x="20698" y="35043"/>
                      <a:pt x="27539" y="289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36"/>
              <p:cNvSpPr/>
              <p:nvPr/>
            </p:nvSpPr>
            <p:spPr>
              <a:xfrm>
                <a:off x="5801538" y="2318223"/>
                <a:ext cx="185380" cy="264321"/>
              </a:xfrm>
              <a:custGeom>
                <a:avLst/>
                <a:gdLst/>
                <a:ahLst/>
                <a:cxnLst/>
                <a:rect l="l" t="t" r="r" b="b"/>
                <a:pathLst>
                  <a:path w="185380" h="264321" extrusionOk="0">
                    <a:moveTo>
                      <a:pt x="0" y="264321"/>
                    </a:moveTo>
                    <a:lnTo>
                      <a:pt x="18538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36"/>
              <p:cNvSpPr/>
              <p:nvPr/>
            </p:nvSpPr>
            <p:spPr>
              <a:xfrm>
                <a:off x="5970434" y="2301644"/>
                <a:ext cx="33064" cy="33062"/>
              </a:xfrm>
              <a:custGeom>
                <a:avLst/>
                <a:gdLst/>
                <a:ahLst/>
                <a:cxnLst/>
                <a:rect l="l" t="t" r="r" b="b"/>
                <a:pathLst>
                  <a:path w="33064" h="33062" extrusionOk="0">
                    <a:moveTo>
                      <a:pt x="3277" y="6602"/>
                    </a:moveTo>
                    <a:cubicBezTo>
                      <a:pt x="8788" y="-713"/>
                      <a:pt x="19145" y="-2139"/>
                      <a:pt x="26462" y="3277"/>
                    </a:cubicBezTo>
                    <a:cubicBezTo>
                      <a:pt x="33778" y="8788"/>
                      <a:pt x="35203" y="19144"/>
                      <a:pt x="29787" y="26460"/>
                    </a:cubicBezTo>
                    <a:cubicBezTo>
                      <a:pt x="24276" y="33776"/>
                      <a:pt x="13919" y="35201"/>
                      <a:pt x="6603" y="29785"/>
                    </a:cubicBezTo>
                    <a:cubicBezTo>
                      <a:pt x="-713" y="24275"/>
                      <a:pt x="-2139" y="13918"/>
                      <a:pt x="3277" y="66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36"/>
              <p:cNvSpPr/>
              <p:nvPr/>
            </p:nvSpPr>
            <p:spPr>
              <a:xfrm>
                <a:off x="5751273" y="2429006"/>
                <a:ext cx="50264" cy="153538"/>
              </a:xfrm>
              <a:custGeom>
                <a:avLst/>
                <a:gdLst/>
                <a:ahLst/>
                <a:cxnLst/>
                <a:rect l="l" t="t" r="r" b="b"/>
                <a:pathLst>
                  <a:path w="50264" h="153538" extrusionOk="0">
                    <a:moveTo>
                      <a:pt x="50265" y="153538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36"/>
              <p:cNvSpPr/>
              <p:nvPr/>
            </p:nvSpPr>
            <p:spPr>
              <a:xfrm>
                <a:off x="5734608" y="2412437"/>
                <a:ext cx="33140" cy="33137"/>
              </a:xfrm>
              <a:custGeom>
                <a:avLst/>
                <a:gdLst/>
                <a:ahLst/>
                <a:cxnLst/>
                <a:rect l="l" t="t" r="r" b="b"/>
                <a:pathLst>
                  <a:path w="33140" h="33137" extrusionOk="0">
                    <a:moveTo>
                      <a:pt x="31393" y="9158"/>
                    </a:moveTo>
                    <a:cubicBezTo>
                      <a:pt x="27307" y="987"/>
                      <a:pt x="17330" y="-2338"/>
                      <a:pt x="9159" y="1747"/>
                    </a:cubicBezTo>
                    <a:cubicBezTo>
                      <a:pt x="987" y="5833"/>
                      <a:pt x="-2338" y="15809"/>
                      <a:pt x="1747" y="23980"/>
                    </a:cubicBezTo>
                    <a:cubicBezTo>
                      <a:pt x="5833" y="32151"/>
                      <a:pt x="15810" y="35476"/>
                      <a:pt x="23982" y="31391"/>
                    </a:cubicBezTo>
                    <a:cubicBezTo>
                      <a:pt x="32153" y="27305"/>
                      <a:pt x="35479" y="17329"/>
                      <a:pt x="31393" y="9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36"/>
              <p:cNvSpPr/>
              <p:nvPr/>
            </p:nvSpPr>
            <p:spPr>
              <a:xfrm>
                <a:off x="5645898" y="2364873"/>
                <a:ext cx="155639" cy="217670"/>
              </a:xfrm>
              <a:custGeom>
                <a:avLst/>
                <a:gdLst/>
                <a:ahLst/>
                <a:cxnLst/>
                <a:rect l="l" t="t" r="r" b="b"/>
                <a:pathLst>
                  <a:path w="155639" h="217670" extrusionOk="0">
                    <a:moveTo>
                      <a:pt x="155640" y="21767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36"/>
              <p:cNvSpPr/>
              <p:nvPr/>
            </p:nvSpPr>
            <p:spPr>
              <a:xfrm>
                <a:off x="5629348" y="2348230"/>
                <a:ext cx="33194" cy="33191"/>
              </a:xfrm>
              <a:custGeom>
                <a:avLst/>
                <a:gdLst/>
                <a:ahLst/>
                <a:cxnLst/>
                <a:rect l="l" t="t" r="r" b="b"/>
                <a:pathLst>
                  <a:path w="33194" h="33191" extrusionOk="0">
                    <a:moveTo>
                      <a:pt x="1347" y="23104"/>
                    </a:moveTo>
                    <a:cubicBezTo>
                      <a:pt x="-2264" y="14743"/>
                      <a:pt x="1632" y="4957"/>
                      <a:pt x="10088" y="1347"/>
                    </a:cubicBezTo>
                    <a:cubicBezTo>
                      <a:pt x="18545" y="-2264"/>
                      <a:pt x="28237" y="1632"/>
                      <a:pt x="31848" y="10088"/>
                    </a:cubicBezTo>
                    <a:cubicBezTo>
                      <a:pt x="35458" y="18449"/>
                      <a:pt x="31563" y="28235"/>
                      <a:pt x="23106" y="31845"/>
                    </a:cubicBezTo>
                    <a:cubicBezTo>
                      <a:pt x="14649" y="35456"/>
                      <a:pt x="4958" y="31560"/>
                      <a:pt x="1347" y="231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36"/>
              <p:cNvSpPr/>
              <p:nvPr/>
            </p:nvSpPr>
            <p:spPr>
              <a:xfrm>
                <a:off x="5484937" y="2281263"/>
                <a:ext cx="316600" cy="301280"/>
              </a:xfrm>
              <a:custGeom>
                <a:avLst/>
                <a:gdLst/>
                <a:ahLst/>
                <a:cxnLst/>
                <a:rect l="l" t="t" r="r" b="b"/>
                <a:pathLst>
                  <a:path w="316600" h="301280" extrusionOk="0">
                    <a:moveTo>
                      <a:pt x="316601" y="30128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36"/>
              <p:cNvSpPr/>
              <p:nvPr/>
            </p:nvSpPr>
            <p:spPr>
              <a:xfrm>
                <a:off x="5468369" y="2264696"/>
                <a:ext cx="33136" cy="33133"/>
              </a:xfrm>
              <a:custGeom>
                <a:avLst/>
                <a:gdLst/>
                <a:ahLst/>
                <a:cxnLst/>
                <a:rect l="l" t="t" r="r" b="b"/>
                <a:pathLst>
                  <a:path w="33136" h="33133" extrusionOk="0">
                    <a:moveTo>
                      <a:pt x="24360" y="1935"/>
                    </a:moveTo>
                    <a:cubicBezTo>
                      <a:pt x="16283" y="-2340"/>
                      <a:pt x="6211" y="700"/>
                      <a:pt x="1935" y="8776"/>
                    </a:cubicBezTo>
                    <a:cubicBezTo>
                      <a:pt x="-2341" y="16852"/>
                      <a:pt x="700" y="26828"/>
                      <a:pt x="8777" y="31199"/>
                    </a:cubicBezTo>
                    <a:cubicBezTo>
                      <a:pt x="16853" y="35474"/>
                      <a:pt x="26830" y="32434"/>
                      <a:pt x="31201" y="24358"/>
                    </a:cubicBezTo>
                    <a:cubicBezTo>
                      <a:pt x="35477" y="16282"/>
                      <a:pt x="32436" y="6306"/>
                      <a:pt x="24360" y="19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36"/>
              <p:cNvSpPr/>
              <p:nvPr/>
            </p:nvSpPr>
            <p:spPr>
              <a:xfrm>
                <a:off x="5451776" y="2462165"/>
                <a:ext cx="349762" cy="120379"/>
              </a:xfrm>
              <a:custGeom>
                <a:avLst/>
                <a:gdLst/>
                <a:ahLst/>
                <a:cxnLst/>
                <a:rect l="l" t="t" r="r" b="b"/>
                <a:pathLst>
                  <a:path w="349762" h="120379" extrusionOk="0">
                    <a:moveTo>
                      <a:pt x="349762" y="120379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36"/>
              <p:cNvSpPr/>
              <p:nvPr/>
            </p:nvSpPr>
            <p:spPr>
              <a:xfrm>
                <a:off x="5435266" y="2445562"/>
                <a:ext cx="33079" cy="33077"/>
              </a:xfrm>
              <a:custGeom>
                <a:avLst/>
                <a:gdLst/>
                <a:ahLst/>
                <a:cxnLst/>
                <a:rect l="l" t="t" r="r" b="b"/>
                <a:pathLst>
                  <a:path w="33079" h="33077" extrusionOk="0">
                    <a:moveTo>
                      <a:pt x="9193" y="31425"/>
                    </a:moveTo>
                    <a:cubicBezTo>
                      <a:pt x="1021" y="27339"/>
                      <a:pt x="-2304" y="17458"/>
                      <a:pt x="1687" y="9192"/>
                    </a:cubicBezTo>
                    <a:cubicBezTo>
                      <a:pt x="5772" y="1021"/>
                      <a:pt x="15654" y="-2304"/>
                      <a:pt x="23921" y="1686"/>
                    </a:cubicBezTo>
                    <a:cubicBezTo>
                      <a:pt x="32092" y="5772"/>
                      <a:pt x="35418" y="15653"/>
                      <a:pt x="31332" y="23919"/>
                    </a:cubicBezTo>
                    <a:cubicBezTo>
                      <a:pt x="27246" y="32090"/>
                      <a:pt x="17365" y="35415"/>
                      <a:pt x="9098" y="313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7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name="adj" fmla="val 546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11" name="Google Shape;611;p37"/>
          <p:cNvSpPr txBox="1">
            <a:spLocks noGrp="1"/>
          </p:cNvSpPr>
          <p:nvPr>
            <p:ph type="ctrTitle"/>
          </p:nvPr>
        </p:nvSpPr>
        <p:spPr>
          <a:xfrm>
            <a:off x="3133125" y="797263"/>
            <a:ext cx="2877600" cy="8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1"/>
          </p:nvPr>
        </p:nvSpPr>
        <p:spPr>
          <a:xfrm>
            <a:off x="3133125" y="1578513"/>
            <a:ext cx="28776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7"/>
          <p:cNvSpPr txBox="1"/>
          <p:nvPr/>
        </p:nvSpPr>
        <p:spPr>
          <a:xfrm>
            <a:off x="3133263" y="3370309"/>
            <a:ext cx="287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s" sz="10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CREDITS: This presentation template was created by </a:t>
            </a:r>
            <a:r>
              <a:rPr lang="es" sz="1000" b="1" i="0" u="none" strike="noStrike" cap="none">
                <a:solidFill>
                  <a:schemeClr val="dk1"/>
                </a:solidFill>
                <a:uFill>
                  <a:noFill/>
                </a:uFill>
                <a:latin typeface="Inter Tight"/>
                <a:ea typeface="Inter Tight"/>
                <a:cs typeface="Inter Tight"/>
                <a:sym typeface="Inter T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s" sz="10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, including icons by </a:t>
            </a:r>
            <a:r>
              <a:rPr lang="es" sz="1000" b="1" i="0" u="none" strike="noStrike" cap="none">
                <a:solidFill>
                  <a:schemeClr val="dk1"/>
                </a:solidFill>
                <a:uFill>
                  <a:noFill/>
                </a:uFill>
                <a:latin typeface="Inter Tight"/>
                <a:ea typeface="Inter Tight"/>
                <a:cs typeface="Inter Tight"/>
                <a:sym typeface="Inter T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s" sz="1000" b="1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r>
              <a:rPr lang="es" sz="10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and infographics &amp; images by </a:t>
            </a:r>
            <a:r>
              <a:rPr lang="es" sz="1000" b="1" i="0" u="none" strike="noStrike" cap="none">
                <a:solidFill>
                  <a:schemeClr val="dk1"/>
                </a:solidFill>
                <a:uFill>
                  <a:noFill/>
                </a:uFill>
                <a:latin typeface="Inter Tight"/>
                <a:ea typeface="Inter Tight"/>
                <a:cs typeface="Inter Tight"/>
                <a:sym typeface="Inter T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i="0" u="none" strike="noStrike" cap="non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grpSp>
        <p:nvGrpSpPr>
          <p:cNvPr id="614" name="Google Shape;614;p37"/>
          <p:cNvGrpSpPr/>
          <p:nvPr/>
        </p:nvGrpSpPr>
        <p:grpSpPr>
          <a:xfrm>
            <a:off x="4183460" y="4603989"/>
            <a:ext cx="5518198" cy="1079100"/>
            <a:chOff x="4183460" y="4603989"/>
            <a:chExt cx="5518198" cy="1079100"/>
          </a:xfrm>
        </p:grpSpPr>
        <p:grpSp>
          <p:nvGrpSpPr>
            <p:cNvPr id="615" name="Google Shape;615;p37"/>
            <p:cNvGrpSpPr/>
            <p:nvPr/>
          </p:nvGrpSpPr>
          <p:grpSpPr>
            <a:xfrm>
              <a:off x="4183460" y="4704200"/>
              <a:ext cx="2095205" cy="350537"/>
              <a:chOff x="1550610" y="4704238"/>
              <a:chExt cx="2095205" cy="350537"/>
            </a:xfrm>
          </p:grpSpPr>
          <p:grpSp>
            <p:nvGrpSpPr>
              <p:cNvPr id="616" name="Google Shape;616;p37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617" name="Google Shape;617;p37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618" name="Google Shape;618;p37"/>
                <p:cNvCxnSpPr>
                  <a:stCxn id="617" idx="6"/>
                  <a:endCxn id="619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19" name="Google Shape;619;p37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620" name="Google Shape;620;p37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621" name="Google Shape;621;p37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622" name="Google Shape;622;p37"/>
                <p:cNvCxnSpPr>
                  <a:stCxn id="621" idx="6"/>
                  <a:endCxn id="623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23" name="Google Shape;623;p37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  <p:grpSp>
          <p:nvGrpSpPr>
            <p:cNvPr id="624" name="Google Shape;624;p37"/>
            <p:cNvGrpSpPr/>
            <p:nvPr/>
          </p:nvGrpSpPr>
          <p:grpSpPr>
            <a:xfrm>
              <a:off x="8622558" y="4603989"/>
              <a:ext cx="1079100" cy="1079100"/>
              <a:chOff x="8359400" y="1569464"/>
              <a:chExt cx="1079100" cy="1079100"/>
            </a:xfrm>
          </p:grpSpPr>
          <p:sp>
            <p:nvSpPr>
              <p:cNvPr id="625" name="Google Shape;625;p37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26" name="Google Shape;626;p37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27" name="Google Shape;627;p37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28" name="Google Shape;628;p37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29" name="Google Shape;629;p37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635" name="Google Shape;635;p37"/>
          <p:cNvGrpSpPr/>
          <p:nvPr/>
        </p:nvGrpSpPr>
        <p:grpSpPr>
          <a:xfrm>
            <a:off x="11" y="198238"/>
            <a:ext cx="1868464" cy="4945266"/>
            <a:chOff x="11" y="198238"/>
            <a:chExt cx="1868464" cy="4945266"/>
          </a:xfrm>
        </p:grpSpPr>
        <p:grpSp>
          <p:nvGrpSpPr>
            <p:cNvPr id="636" name="Google Shape;636;p37"/>
            <p:cNvGrpSpPr/>
            <p:nvPr/>
          </p:nvGrpSpPr>
          <p:grpSpPr>
            <a:xfrm>
              <a:off x="1399375" y="198238"/>
              <a:ext cx="469100" cy="125100"/>
              <a:chOff x="4540000" y="294675"/>
              <a:chExt cx="469100" cy="125100"/>
            </a:xfrm>
          </p:grpSpPr>
          <p:sp>
            <p:nvSpPr>
              <p:cNvPr id="637" name="Google Shape;637;p37"/>
              <p:cNvSpPr/>
              <p:nvPr/>
            </p:nvSpPr>
            <p:spPr>
              <a:xfrm rot="-5400000">
                <a:off x="4531600" y="303075"/>
                <a:ext cx="125100" cy="1083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38" name="Google Shape;638;p37"/>
              <p:cNvSpPr/>
              <p:nvPr/>
            </p:nvSpPr>
            <p:spPr>
              <a:xfrm rot="-5400000">
                <a:off x="4712000" y="303075"/>
                <a:ext cx="125100" cy="1083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39" name="Google Shape;639;p37"/>
              <p:cNvSpPr/>
              <p:nvPr/>
            </p:nvSpPr>
            <p:spPr>
              <a:xfrm rot="-5400000">
                <a:off x="4892400" y="303075"/>
                <a:ext cx="125100" cy="1083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640" name="Google Shape;640;p37"/>
            <p:cNvGrpSpPr/>
            <p:nvPr/>
          </p:nvGrpSpPr>
          <p:grpSpPr>
            <a:xfrm flipH="1">
              <a:off x="11" y="4220279"/>
              <a:ext cx="436703" cy="923225"/>
              <a:chOff x="4794250" y="3765054"/>
              <a:chExt cx="436703" cy="923225"/>
            </a:xfrm>
          </p:grpSpPr>
          <p:sp>
            <p:nvSpPr>
              <p:cNvPr id="641" name="Google Shape;641;p37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37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37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37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avLst/>
                <a:gdLst/>
                <a:ahLst/>
                <a:cxnLst/>
                <a:rect l="l" t="t" r="r" b="b"/>
                <a:pathLst>
                  <a:path w="424636" h="426505" extrusionOk="0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avLst/>
                <a:gdLst/>
                <a:ahLst/>
                <a:cxnLst/>
                <a:rect l="l" t="t" r="r" b="b"/>
                <a:pathLst>
                  <a:path w="301017" h="302325" extrusionOk="0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37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avLst/>
                <a:gdLst/>
                <a:ahLst/>
                <a:cxnLst/>
                <a:rect l="l" t="t" r="r" b="b"/>
                <a:pathLst>
                  <a:path w="177399" h="178146" extrusionOk="0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8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name="adj" fmla="val 546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9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name="adj" fmla="val 546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grpSp>
        <p:nvGrpSpPr>
          <p:cNvPr id="652" name="Google Shape;652;p39"/>
          <p:cNvGrpSpPr/>
          <p:nvPr/>
        </p:nvGrpSpPr>
        <p:grpSpPr>
          <a:xfrm>
            <a:off x="347731" y="4"/>
            <a:ext cx="8796275" cy="4758027"/>
            <a:chOff x="347731" y="4"/>
            <a:chExt cx="8796275" cy="4758027"/>
          </a:xfrm>
        </p:grpSpPr>
        <p:grpSp>
          <p:nvGrpSpPr>
            <p:cNvPr id="653" name="Google Shape;653;p39"/>
            <p:cNvGrpSpPr/>
            <p:nvPr/>
          </p:nvGrpSpPr>
          <p:grpSpPr>
            <a:xfrm rot="10800000" flipH="1">
              <a:off x="8707303" y="4"/>
              <a:ext cx="436703" cy="923225"/>
              <a:chOff x="4794250" y="3765054"/>
              <a:chExt cx="436703" cy="923225"/>
            </a:xfrm>
          </p:grpSpPr>
          <p:sp>
            <p:nvSpPr>
              <p:cNvPr id="654" name="Google Shape;654;p39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39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39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39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avLst/>
                <a:gdLst/>
                <a:ahLst/>
                <a:cxnLst/>
                <a:rect l="l" t="t" r="r" b="b"/>
                <a:pathLst>
                  <a:path w="436703" h="492633" extrusionOk="0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39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avLst/>
                <a:gdLst/>
                <a:ahLst/>
                <a:cxnLst/>
                <a:rect l="l" t="t" r="r" b="b"/>
                <a:pathLst>
                  <a:path w="424636" h="426505" extrusionOk="0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39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avLst/>
                <a:gdLst/>
                <a:ahLst/>
                <a:cxnLst/>
                <a:rect l="l" t="t" r="r" b="b"/>
                <a:pathLst>
                  <a:path w="301017" h="302325" extrusionOk="0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39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avLst/>
                <a:gdLst/>
                <a:ahLst/>
                <a:cxnLst/>
                <a:rect l="l" t="t" r="r" b="b"/>
                <a:pathLst>
                  <a:path w="177399" h="178146" extrusionOk="0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1" name="Google Shape;661;p39"/>
            <p:cNvGrpSpPr/>
            <p:nvPr/>
          </p:nvGrpSpPr>
          <p:grpSpPr>
            <a:xfrm>
              <a:off x="347731" y="4092814"/>
              <a:ext cx="264435" cy="665217"/>
              <a:chOff x="8625081" y="258014"/>
              <a:chExt cx="264435" cy="665217"/>
            </a:xfrm>
          </p:grpSpPr>
          <p:sp>
            <p:nvSpPr>
              <p:cNvPr id="662" name="Google Shape;662;p39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avLst/>
                <a:gdLst/>
                <a:ahLst/>
                <a:cxnLst/>
                <a:rect l="l" t="t" r="r" b="b"/>
                <a:pathLst>
                  <a:path w="264435" h="264416" extrusionOk="0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39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avLst/>
                <a:gdLst/>
                <a:ahLst/>
                <a:cxnLst/>
                <a:rect l="l" t="t" r="r" b="b"/>
                <a:pathLst>
                  <a:path w="264435" h="264416" extrusionOk="0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4" name="Google Shape;664;p39"/>
          <p:cNvGrpSpPr/>
          <p:nvPr/>
        </p:nvGrpSpPr>
        <p:grpSpPr>
          <a:xfrm>
            <a:off x="668085" y="94513"/>
            <a:ext cx="8070204" cy="4663510"/>
            <a:chOff x="668085" y="94513"/>
            <a:chExt cx="8070204" cy="4663510"/>
          </a:xfrm>
        </p:grpSpPr>
        <p:grpSp>
          <p:nvGrpSpPr>
            <p:cNvPr id="665" name="Google Shape;665;p39"/>
            <p:cNvGrpSpPr/>
            <p:nvPr/>
          </p:nvGrpSpPr>
          <p:grpSpPr>
            <a:xfrm>
              <a:off x="8269231" y="4309908"/>
              <a:ext cx="469058" cy="448115"/>
              <a:chOff x="5348931" y="2165350"/>
              <a:chExt cx="962763" cy="919776"/>
            </a:xfrm>
          </p:grpSpPr>
          <p:sp>
            <p:nvSpPr>
              <p:cNvPr id="666" name="Google Shape;666;p39"/>
              <p:cNvSpPr/>
              <p:nvPr/>
            </p:nvSpPr>
            <p:spPr>
              <a:xfrm>
                <a:off x="5801538" y="2181881"/>
                <a:ext cx="67652" cy="400662"/>
              </a:xfrm>
              <a:custGeom>
                <a:avLst/>
                <a:gdLst/>
                <a:ahLst/>
                <a:cxnLst/>
                <a:rect l="l" t="t" r="r" b="b"/>
                <a:pathLst>
                  <a:path w="67652" h="400662" extrusionOk="0">
                    <a:moveTo>
                      <a:pt x="0" y="400663"/>
                    </a:moveTo>
                    <a:lnTo>
                      <a:pt x="6765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39"/>
              <p:cNvSpPr/>
              <p:nvPr/>
            </p:nvSpPr>
            <p:spPr>
              <a:xfrm>
                <a:off x="5852753" y="2165350"/>
                <a:ext cx="33066" cy="33063"/>
              </a:xfrm>
              <a:custGeom>
                <a:avLst/>
                <a:gdLst/>
                <a:ahLst/>
                <a:cxnLst/>
                <a:rect l="l" t="t" r="r" b="b"/>
                <a:pathLst>
                  <a:path w="33066" h="33063" extrusionOk="0">
                    <a:moveTo>
                      <a:pt x="33066" y="16532"/>
                    </a:moveTo>
                    <a:cubicBezTo>
                      <a:pt x="33066" y="7411"/>
                      <a:pt x="25655" y="0"/>
                      <a:pt x="16533" y="0"/>
                    </a:cubicBezTo>
                    <a:cubicBezTo>
                      <a:pt x="7411" y="0"/>
                      <a:pt x="0" y="7411"/>
                      <a:pt x="0" y="16532"/>
                    </a:cubicBezTo>
                    <a:cubicBezTo>
                      <a:pt x="0" y="25653"/>
                      <a:pt x="7411" y="33064"/>
                      <a:pt x="16533" y="33064"/>
                    </a:cubicBezTo>
                    <a:cubicBezTo>
                      <a:pt x="25655" y="33064"/>
                      <a:pt x="33066" y="25653"/>
                      <a:pt x="33066" y="16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39"/>
              <p:cNvSpPr/>
              <p:nvPr/>
            </p:nvSpPr>
            <p:spPr>
              <a:xfrm>
                <a:off x="5365499" y="2582544"/>
                <a:ext cx="436038" cy="31828"/>
              </a:xfrm>
              <a:custGeom>
                <a:avLst/>
                <a:gdLst/>
                <a:ahLst/>
                <a:cxnLst/>
                <a:rect l="l" t="t" r="r" b="b"/>
                <a:pathLst>
                  <a:path w="436038" h="31828" extrusionOk="0">
                    <a:moveTo>
                      <a:pt x="436039" y="0"/>
                    </a:moveTo>
                    <a:lnTo>
                      <a:pt x="0" y="3182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39"/>
              <p:cNvSpPr/>
              <p:nvPr/>
            </p:nvSpPr>
            <p:spPr>
              <a:xfrm>
                <a:off x="5348931" y="2597710"/>
                <a:ext cx="33137" cy="33134"/>
              </a:xfrm>
              <a:custGeom>
                <a:avLst/>
                <a:gdLst/>
                <a:ahLst/>
                <a:cxnLst/>
                <a:rect l="l" t="t" r="r" b="b"/>
                <a:pathLst>
                  <a:path w="33137" h="33134" extrusionOk="0">
                    <a:moveTo>
                      <a:pt x="14478" y="33004"/>
                    </a:moveTo>
                    <a:cubicBezTo>
                      <a:pt x="5452" y="31864"/>
                      <a:pt x="-1010" y="23598"/>
                      <a:pt x="130" y="14477"/>
                    </a:cubicBezTo>
                    <a:cubicBezTo>
                      <a:pt x="1271" y="5451"/>
                      <a:pt x="9537" y="-1010"/>
                      <a:pt x="18659" y="130"/>
                    </a:cubicBezTo>
                    <a:cubicBezTo>
                      <a:pt x="27686" y="1271"/>
                      <a:pt x="34147" y="9537"/>
                      <a:pt x="33007" y="18658"/>
                    </a:cubicBezTo>
                    <a:cubicBezTo>
                      <a:pt x="31867" y="27684"/>
                      <a:pt x="23600" y="34144"/>
                      <a:pt x="14478" y="330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39"/>
              <p:cNvSpPr/>
              <p:nvPr/>
            </p:nvSpPr>
            <p:spPr>
              <a:xfrm>
                <a:off x="5373766" y="2582544"/>
                <a:ext cx="427772" cy="271827"/>
              </a:xfrm>
              <a:custGeom>
                <a:avLst/>
                <a:gdLst/>
                <a:ahLst/>
                <a:cxnLst/>
                <a:rect l="l" t="t" r="r" b="b"/>
                <a:pathLst>
                  <a:path w="427772" h="271827" extrusionOk="0">
                    <a:moveTo>
                      <a:pt x="427772" y="0"/>
                    </a:moveTo>
                    <a:lnTo>
                      <a:pt x="0" y="271827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39"/>
              <p:cNvSpPr/>
              <p:nvPr/>
            </p:nvSpPr>
            <p:spPr>
              <a:xfrm>
                <a:off x="5357189" y="2837795"/>
                <a:ext cx="33059" cy="33152"/>
              </a:xfrm>
              <a:custGeom>
                <a:avLst/>
                <a:gdLst/>
                <a:ahLst/>
                <a:cxnLst/>
                <a:rect l="l" t="t" r="r" b="b"/>
                <a:pathLst>
                  <a:path w="33059" h="33152" extrusionOk="0">
                    <a:moveTo>
                      <a:pt x="2134" y="8405"/>
                    </a:moveTo>
                    <a:cubicBezTo>
                      <a:pt x="-2331" y="16386"/>
                      <a:pt x="424" y="26457"/>
                      <a:pt x="8406" y="31018"/>
                    </a:cubicBezTo>
                    <a:cubicBezTo>
                      <a:pt x="16387" y="35483"/>
                      <a:pt x="26459" y="32728"/>
                      <a:pt x="30925" y="24747"/>
                    </a:cubicBezTo>
                    <a:cubicBezTo>
                      <a:pt x="35391" y="16766"/>
                      <a:pt x="32635" y="6695"/>
                      <a:pt x="24654" y="2134"/>
                    </a:cubicBezTo>
                    <a:cubicBezTo>
                      <a:pt x="16672" y="-2331"/>
                      <a:pt x="6600" y="424"/>
                      <a:pt x="2134" y="84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39"/>
              <p:cNvSpPr/>
              <p:nvPr/>
            </p:nvSpPr>
            <p:spPr>
              <a:xfrm>
                <a:off x="5801538" y="2582544"/>
                <a:ext cx="284959" cy="452918"/>
              </a:xfrm>
              <a:custGeom>
                <a:avLst/>
                <a:gdLst/>
                <a:ahLst/>
                <a:cxnLst/>
                <a:rect l="l" t="t" r="r" b="b"/>
                <a:pathLst>
                  <a:path w="284959" h="452918" extrusionOk="0">
                    <a:moveTo>
                      <a:pt x="0" y="0"/>
                    </a:moveTo>
                    <a:lnTo>
                      <a:pt x="284960" y="45291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39"/>
              <p:cNvSpPr/>
              <p:nvPr/>
            </p:nvSpPr>
            <p:spPr>
              <a:xfrm>
                <a:off x="6069898" y="3018864"/>
                <a:ext cx="33105" cy="33102"/>
              </a:xfrm>
              <a:custGeom>
                <a:avLst/>
                <a:gdLst/>
                <a:ahLst/>
                <a:cxnLst/>
                <a:rect l="l" t="t" r="r" b="b"/>
                <a:pathLst>
                  <a:path w="33105" h="33102" extrusionOk="0">
                    <a:moveTo>
                      <a:pt x="3868" y="27145"/>
                    </a:moveTo>
                    <a:cubicBezTo>
                      <a:pt x="9759" y="34176"/>
                      <a:pt x="20116" y="35126"/>
                      <a:pt x="27147" y="29235"/>
                    </a:cubicBezTo>
                    <a:cubicBezTo>
                      <a:pt x="34179" y="23345"/>
                      <a:pt x="35129" y="12988"/>
                      <a:pt x="29238" y="5958"/>
                    </a:cubicBezTo>
                    <a:cubicBezTo>
                      <a:pt x="23346" y="-1073"/>
                      <a:pt x="12894" y="-2023"/>
                      <a:pt x="5958" y="3867"/>
                    </a:cubicBezTo>
                    <a:cubicBezTo>
                      <a:pt x="-1073" y="9758"/>
                      <a:pt x="-2024" y="20209"/>
                      <a:pt x="3868" y="27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39"/>
              <p:cNvSpPr/>
              <p:nvPr/>
            </p:nvSpPr>
            <p:spPr>
              <a:xfrm>
                <a:off x="5558671" y="2582544"/>
                <a:ext cx="242866" cy="485982"/>
              </a:xfrm>
              <a:custGeom>
                <a:avLst/>
                <a:gdLst/>
                <a:ahLst/>
                <a:cxnLst/>
                <a:rect l="l" t="t" r="r" b="b"/>
                <a:pathLst>
                  <a:path w="242866" h="485982" extrusionOk="0">
                    <a:moveTo>
                      <a:pt x="242867" y="0"/>
                    </a:moveTo>
                    <a:lnTo>
                      <a:pt x="0" y="4859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39"/>
              <p:cNvSpPr/>
              <p:nvPr/>
            </p:nvSpPr>
            <p:spPr>
              <a:xfrm>
                <a:off x="5542111" y="3051927"/>
                <a:ext cx="33161" cy="33199"/>
              </a:xfrm>
              <a:custGeom>
                <a:avLst/>
                <a:gdLst/>
                <a:ahLst/>
                <a:cxnLst/>
                <a:rect l="l" t="t" r="r" b="b"/>
                <a:pathLst>
                  <a:path w="33161" h="33199" extrusionOk="0">
                    <a:moveTo>
                      <a:pt x="31668" y="23441"/>
                    </a:moveTo>
                    <a:cubicBezTo>
                      <a:pt x="27867" y="31802"/>
                      <a:pt x="18081" y="35507"/>
                      <a:pt x="9719" y="31707"/>
                    </a:cubicBezTo>
                    <a:cubicBezTo>
                      <a:pt x="1357" y="27906"/>
                      <a:pt x="-2253" y="18120"/>
                      <a:pt x="1452" y="9759"/>
                    </a:cubicBezTo>
                    <a:cubicBezTo>
                      <a:pt x="5253" y="1398"/>
                      <a:pt x="15040" y="-2307"/>
                      <a:pt x="23402" y="1493"/>
                    </a:cubicBezTo>
                    <a:cubicBezTo>
                      <a:pt x="31763" y="5294"/>
                      <a:pt x="35469" y="15080"/>
                      <a:pt x="31668" y="234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39"/>
              <p:cNvSpPr/>
              <p:nvPr/>
            </p:nvSpPr>
            <p:spPr>
              <a:xfrm>
                <a:off x="5801538" y="2582544"/>
                <a:ext cx="34586" cy="360282"/>
              </a:xfrm>
              <a:custGeom>
                <a:avLst/>
                <a:gdLst/>
                <a:ahLst/>
                <a:cxnLst/>
                <a:rect l="l" t="t" r="r" b="b"/>
                <a:pathLst>
                  <a:path w="34586" h="360282" extrusionOk="0">
                    <a:moveTo>
                      <a:pt x="0" y="0"/>
                    </a:moveTo>
                    <a:lnTo>
                      <a:pt x="34587" y="360283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39"/>
              <p:cNvSpPr/>
              <p:nvPr/>
            </p:nvSpPr>
            <p:spPr>
              <a:xfrm>
                <a:off x="5819494" y="2926292"/>
                <a:ext cx="33167" cy="33164"/>
              </a:xfrm>
              <a:custGeom>
                <a:avLst/>
                <a:gdLst/>
                <a:ahLst/>
                <a:cxnLst/>
                <a:rect l="l" t="t" r="r" b="b"/>
                <a:pathLst>
                  <a:path w="33167" h="33164" extrusionOk="0">
                    <a:moveTo>
                      <a:pt x="573" y="20905"/>
                    </a:moveTo>
                    <a:cubicBezTo>
                      <a:pt x="2948" y="29741"/>
                      <a:pt x="12070" y="34967"/>
                      <a:pt x="20907" y="32592"/>
                    </a:cubicBezTo>
                    <a:cubicBezTo>
                      <a:pt x="29744" y="30216"/>
                      <a:pt x="34970" y="21095"/>
                      <a:pt x="32594" y="12259"/>
                    </a:cubicBezTo>
                    <a:cubicBezTo>
                      <a:pt x="30219" y="3423"/>
                      <a:pt x="21097" y="-1802"/>
                      <a:pt x="12260" y="573"/>
                    </a:cubicBezTo>
                    <a:cubicBezTo>
                      <a:pt x="3424" y="2948"/>
                      <a:pt x="-1802" y="12069"/>
                      <a:pt x="573" y="209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39"/>
              <p:cNvSpPr/>
              <p:nvPr/>
            </p:nvSpPr>
            <p:spPr>
              <a:xfrm>
                <a:off x="5801538" y="2582544"/>
                <a:ext cx="301587" cy="163609"/>
              </a:xfrm>
              <a:custGeom>
                <a:avLst/>
                <a:gdLst/>
                <a:ahLst/>
                <a:cxnLst/>
                <a:rect l="l" t="t" r="r" b="b"/>
                <a:pathLst>
                  <a:path w="301587" h="163609" extrusionOk="0">
                    <a:moveTo>
                      <a:pt x="0" y="0"/>
                    </a:moveTo>
                    <a:lnTo>
                      <a:pt x="301588" y="16360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39"/>
              <p:cNvSpPr/>
              <p:nvPr/>
            </p:nvSpPr>
            <p:spPr>
              <a:xfrm>
                <a:off x="6086443" y="2729567"/>
                <a:ext cx="33157" cy="33077"/>
              </a:xfrm>
              <a:custGeom>
                <a:avLst/>
                <a:gdLst/>
                <a:ahLst/>
                <a:cxnLst/>
                <a:rect l="l" t="t" r="r" b="b"/>
                <a:pathLst>
                  <a:path w="33157" h="33077" extrusionOk="0">
                    <a:moveTo>
                      <a:pt x="27040" y="3665"/>
                    </a:moveTo>
                    <a:cubicBezTo>
                      <a:pt x="34166" y="9461"/>
                      <a:pt x="35211" y="19817"/>
                      <a:pt x="29415" y="26943"/>
                    </a:cubicBezTo>
                    <a:cubicBezTo>
                      <a:pt x="23619" y="34069"/>
                      <a:pt x="13262" y="35114"/>
                      <a:pt x="6136" y="29413"/>
                    </a:cubicBezTo>
                    <a:cubicBezTo>
                      <a:pt x="-991" y="23617"/>
                      <a:pt x="-2036" y="13261"/>
                      <a:pt x="3665" y="6135"/>
                    </a:cubicBezTo>
                    <a:cubicBezTo>
                      <a:pt x="9461" y="-991"/>
                      <a:pt x="19913" y="-2036"/>
                      <a:pt x="26945" y="36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39"/>
              <p:cNvSpPr/>
              <p:nvPr/>
            </p:nvSpPr>
            <p:spPr>
              <a:xfrm>
                <a:off x="5801538" y="2582544"/>
                <a:ext cx="493524" cy="75628"/>
              </a:xfrm>
              <a:custGeom>
                <a:avLst/>
                <a:gdLst/>
                <a:ahLst/>
                <a:cxnLst/>
                <a:rect l="l" t="t" r="r" b="b"/>
                <a:pathLst>
                  <a:path w="493524" h="75628" extrusionOk="0">
                    <a:moveTo>
                      <a:pt x="0" y="0"/>
                    </a:moveTo>
                    <a:lnTo>
                      <a:pt x="493525" y="7562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39"/>
              <p:cNvSpPr/>
              <p:nvPr/>
            </p:nvSpPr>
            <p:spPr>
              <a:xfrm>
                <a:off x="6278620" y="2641627"/>
                <a:ext cx="33074" cy="33082"/>
              </a:xfrm>
              <a:custGeom>
                <a:avLst/>
                <a:gdLst/>
                <a:ahLst/>
                <a:cxnLst/>
                <a:rect l="l" t="t" r="r" b="b"/>
                <a:pathLst>
                  <a:path w="33074" h="33082" extrusionOk="0">
                    <a:moveTo>
                      <a:pt x="22143" y="32128"/>
                    </a:moveTo>
                    <a:cubicBezTo>
                      <a:pt x="30695" y="28993"/>
                      <a:pt x="35161" y="19492"/>
                      <a:pt x="32120" y="10941"/>
                    </a:cubicBezTo>
                    <a:cubicBezTo>
                      <a:pt x="28985" y="2295"/>
                      <a:pt x="19483" y="-2076"/>
                      <a:pt x="10931" y="964"/>
                    </a:cubicBezTo>
                    <a:cubicBezTo>
                      <a:pt x="2380" y="4100"/>
                      <a:pt x="-2086" y="13601"/>
                      <a:pt x="954" y="22152"/>
                    </a:cubicBezTo>
                    <a:cubicBezTo>
                      <a:pt x="4090" y="30703"/>
                      <a:pt x="13592" y="35169"/>
                      <a:pt x="22143" y="32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39"/>
              <p:cNvSpPr/>
              <p:nvPr/>
            </p:nvSpPr>
            <p:spPr>
              <a:xfrm>
                <a:off x="5801538" y="2522307"/>
                <a:ext cx="310329" cy="60237"/>
              </a:xfrm>
              <a:custGeom>
                <a:avLst/>
                <a:gdLst/>
                <a:ahLst/>
                <a:cxnLst/>
                <a:rect l="l" t="t" r="r" b="b"/>
                <a:pathLst>
                  <a:path w="310329" h="60237" extrusionOk="0">
                    <a:moveTo>
                      <a:pt x="0" y="60237"/>
                    </a:moveTo>
                    <a:lnTo>
                      <a:pt x="31033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39"/>
              <p:cNvSpPr/>
              <p:nvPr/>
            </p:nvSpPr>
            <p:spPr>
              <a:xfrm>
                <a:off x="6095279" y="2505815"/>
                <a:ext cx="33082" cy="33181"/>
              </a:xfrm>
              <a:custGeom>
                <a:avLst/>
                <a:gdLst/>
                <a:ahLst/>
                <a:cxnLst/>
                <a:rect l="l" t="t" r="r" b="b"/>
                <a:pathLst>
                  <a:path w="33082" h="33181" extrusionOk="0">
                    <a:moveTo>
                      <a:pt x="11647" y="720"/>
                    </a:moveTo>
                    <a:cubicBezTo>
                      <a:pt x="20389" y="-1940"/>
                      <a:pt x="29606" y="3000"/>
                      <a:pt x="32361" y="11741"/>
                    </a:cubicBezTo>
                    <a:cubicBezTo>
                      <a:pt x="35022" y="20483"/>
                      <a:pt x="30081" y="29794"/>
                      <a:pt x="21434" y="32454"/>
                    </a:cubicBezTo>
                    <a:cubicBezTo>
                      <a:pt x="12692" y="35114"/>
                      <a:pt x="3476" y="30269"/>
                      <a:pt x="720" y="21433"/>
                    </a:cubicBezTo>
                    <a:cubicBezTo>
                      <a:pt x="-1940" y="12692"/>
                      <a:pt x="3001" y="3380"/>
                      <a:pt x="11742" y="7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39"/>
              <p:cNvSpPr/>
              <p:nvPr/>
            </p:nvSpPr>
            <p:spPr>
              <a:xfrm>
                <a:off x="5801538" y="2334755"/>
                <a:ext cx="351757" cy="247789"/>
              </a:xfrm>
              <a:custGeom>
                <a:avLst/>
                <a:gdLst/>
                <a:ahLst/>
                <a:cxnLst/>
                <a:rect l="l" t="t" r="r" b="b"/>
                <a:pathLst>
                  <a:path w="351757" h="247789" extrusionOk="0">
                    <a:moveTo>
                      <a:pt x="0" y="247789"/>
                    </a:moveTo>
                    <a:lnTo>
                      <a:pt x="351758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39"/>
              <p:cNvSpPr/>
              <p:nvPr/>
            </p:nvSpPr>
            <p:spPr>
              <a:xfrm>
                <a:off x="6136778" y="2318143"/>
                <a:ext cx="33129" cy="33127"/>
              </a:xfrm>
              <a:custGeom>
                <a:avLst/>
                <a:gdLst/>
                <a:ahLst/>
                <a:cxnLst/>
                <a:rect l="l" t="t" r="r" b="b"/>
                <a:pathLst>
                  <a:path w="33129" h="33127" extrusionOk="0">
                    <a:moveTo>
                      <a:pt x="27539" y="28963"/>
                    </a:moveTo>
                    <a:cubicBezTo>
                      <a:pt x="34381" y="22882"/>
                      <a:pt x="35046" y="12431"/>
                      <a:pt x="28965" y="5590"/>
                    </a:cubicBezTo>
                    <a:cubicBezTo>
                      <a:pt x="22884" y="-1251"/>
                      <a:pt x="12432" y="-1916"/>
                      <a:pt x="5590" y="4165"/>
                    </a:cubicBezTo>
                    <a:cubicBezTo>
                      <a:pt x="-1251" y="10245"/>
                      <a:pt x="-1916" y="20697"/>
                      <a:pt x="4165" y="27537"/>
                    </a:cubicBezTo>
                    <a:cubicBezTo>
                      <a:pt x="10246" y="34378"/>
                      <a:pt x="20698" y="35043"/>
                      <a:pt x="27539" y="289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39"/>
              <p:cNvSpPr/>
              <p:nvPr/>
            </p:nvSpPr>
            <p:spPr>
              <a:xfrm>
                <a:off x="5801538" y="2318223"/>
                <a:ext cx="185380" cy="264321"/>
              </a:xfrm>
              <a:custGeom>
                <a:avLst/>
                <a:gdLst/>
                <a:ahLst/>
                <a:cxnLst/>
                <a:rect l="l" t="t" r="r" b="b"/>
                <a:pathLst>
                  <a:path w="185380" h="264321" extrusionOk="0">
                    <a:moveTo>
                      <a:pt x="0" y="264321"/>
                    </a:moveTo>
                    <a:lnTo>
                      <a:pt x="185381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39"/>
              <p:cNvSpPr/>
              <p:nvPr/>
            </p:nvSpPr>
            <p:spPr>
              <a:xfrm>
                <a:off x="5970434" y="2301644"/>
                <a:ext cx="33064" cy="33062"/>
              </a:xfrm>
              <a:custGeom>
                <a:avLst/>
                <a:gdLst/>
                <a:ahLst/>
                <a:cxnLst/>
                <a:rect l="l" t="t" r="r" b="b"/>
                <a:pathLst>
                  <a:path w="33064" h="33062" extrusionOk="0">
                    <a:moveTo>
                      <a:pt x="3277" y="6602"/>
                    </a:moveTo>
                    <a:cubicBezTo>
                      <a:pt x="8788" y="-713"/>
                      <a:pt x="19145" y="-2139"/>
                      <a:pt x="26462" y="3277"/>
                    </a:cubicBezTo>
                    <a:cubicBezTo>
                      <a:pt x="33778" y="8788"/>
                      <a:pt x="35203" y="19144"/>
                      <a:pt x="29787" y="26460"/>
                    </a:cubicBezTo>
                    <a:cubicBezTo>
                      <a:pt x="24276" y="33776"/>
                      <a:pt x="13919" y="35201"/>
                      <a:pt x="6603" y="29785"/>
                    </a:cubicBezTo>
                    <a:cubicBezTo>
                      <a:pt x="-713" y="24275"/>
                      <a:pt x="-2139" y="13918"/>
                      <a:pt x="3277" y="66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39"/>
              <p:cNvSpPr/>
              <p:nvPr/>
            </p:nvSpPr>
            <p:spPr>
              <a:xfrm>
                <a:off x="5751273" y="2429006"/>
                <a:ext cx="50264" cy="153538"/>
              </a:xfrm>
              <a:custGeom>
                <a:avLst/>
                <a:gdLst/>
                <a:ahLst/>
                <a:cxnLst/>
                <a:rect l="l" t="t" r="r" b="b"/>
                <a:pathLst>
                  <a:path w="50264" h="153538" extrusionOk="0">
                    <a:moveTo>
                      <a:pt x="50265" y="153538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39"/>
              <p:cNvSpPr/>
              <p:nvPr/>
            </p:nvSpPr>
            <p:spPr>
              <a:xfrm>
                <a:off x="5734608" y="2412437"/>
                <a:ext cx="33140" cy="33137"/>
              </a:xfrm>
              <a:custGeom>
                <a:avLst/>
                <a:gdLst/>
                <a:ahLst/>
                <a:cxnLst/>
                <a:rect l="l" t="t" r="r" b="b"/>
                <a:pathLst>
                  <a:path w="33140" h="33137" extrusionOk="0">
                    <a:moveTo>
                      <a:pt x="31393" y="9158"/>
                    </a:moveTo>
                    <a:cubicBezTo>
                      <a:pt x="27307" y="987"/>
                      <a:pt x="17330" y="-2338"/>
                      <a:pt x="9159" y="1747"/>
                    </a:cubicBezTo>
                    <a:cubicBezTo>
                      <a:pt x="987" y="5833"/>
                      <a:pt x="-2338" y="15809"/>
                      <a:pt x="1747" y="23980"/>
                    </a:cubicBezTo>
                    <a:cubicBezTo>
                      <a:pt x="5833" y="32151"/>
                      <a:pt x="15810" y="35476"/>
                      <a:pt x="23982" y="31391"/>
                    </a:cubicBezTo>
                    <a:cubicBezTo>
                      <a:pt x="32153" y="27305"/>
                      <a:pt x="35479" y="17329"/>
                      <a:pt x="31393" y="9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39"/>
              <p:cNvSpPr/>
              <p:nvPr/>
            </p:nvSpPr>
            <p:spPr>
              <a:xfrm>
                <a:off x="5645898" y="2364873"/>
                <a:ext cx="155639" cy="217670"/>
              </a:xfrm>
              <a:custGeom>
                <a:avLst/>
                <a:gdLst/>
                <a:ahLst/>
                <a:cxnLst/>
                <a:rect l="l" t="t" r="r" b="b"/>
                <a:pathLst>
                  <a:path w="155639" h="217670" extrusionOk="0">
                    <a:moveTo>
                      <a:pt x="155640" y="21767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39"/>
              <p:cNvSpPr/>
              <p:nvPr/>
            </p:nvSpPr>
            <p:spPr>
              <a:xfrm>
                <a:off x="5629348" y="2348230"/>
                <a:ext cx="33194" cy="33191"/>
              </a:xfrm>
              <a:custGeom>
                <a:avLst/>
                <a:gdLst/>
                <a:ahLst/>
                <a:cxnLst/>
                <a:rect l="l" t="t" r="r" b="b"/>
                <a:pathLst>
                  <a:path w="33194" h="33191" extrusionOk="0">
                    <a:moveTo>
                      <a:pt x="1347" y="23104"/>
                    </a:moveTo>
                    <a:cubicBezTo>
                      <a:pt x="-2264" y="14743"/>
                      <a:pt x="1632" y="4957"/>
                      <a:pt x="10088" y="1347"/>
                    </a:cubicBezTo>
                    <a:cubicBezTo>
                      <a:pt x="18545" y="-2264"/>
                      <a:pt x="28237" y="1632"/>
                      <a:pt x="31848" y="10088"/>
                    </a:cubicBezTo>
                    <a:cubicBezTo>
                      <a:pt x="35458" y="18449"/>
                      <a:pt x="31563" y="28235"/>
                      <a:pt x="23106" y="31845"/>
                    </a:cubicBezTo>
                    <a:cubicBezTo>
                      <a:pt x="14649" y="35456"/>
                      <a:pt x="4958" y="31560"/>
                      <a:pt x="1347" y="231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39"/>
              <p:cNvSpPr/>
              <p:nvPr/>
            </p:nvSpPr>
            <p:spPr>
              <a:xfrm>
                <a:off x="5484937" y="2281263"/>
                <a:ext cx="316600" cy="301280"/>
              </a:xfrm>
              <a:custGeom>
                <a:avLst/>
                <a:gdLst/>
                <a:ahLst/>
                <a:cxnLst/>
                <a:rect l="l" t="t" r="r" b="b"/>
                <a:pathLst>
                  <a:path w="316600" h="301280" extrusionOk="0">
                    <a:moveTo>
                      <a:pt x="316601" y="30128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39"/>
              <p:cNvSpPr/>
              <p:nvPr/>
            </p:nvSpPr>
            <p:spPr>
              <a:xfrm>
                <a:off x="5468369" y="2264696"/>
                <a:ext cx="33136" cy="33133"/>
              </a:xfrm>
              <a:custGeom>
                <a:avLst/>
                <a:gdLst/>
                <a:ahLst/>
                <a:cxnLst/>
                <a:rect l="l" t="t" r="r" b="b"/>
                <a:pathLst>
                  <a:path w="33136" h="33133" extrusionOk="0">
                    <a:moveTo>
                      <a:pt x="24360" y="1935"/>
                    </a:moveTo>
                    <a:cubicBezTo>
                      <a:pt x="16283" y="-2340"/>
                      <a:pt x="6211" y="700"/>
                      <a:pt x="1935" y="8776"/>
                    </a:cubicBezTo>
                    <a:cubicBezTo>
                      <a:pt x="-2341" y="16852"/>
                      <a:pt x="700" y="26828"/>
                      <a:pt x="8777" y="31199"/>
                    </a:cubicBezTo>
                    <a:cubicBezTo>
                      <a:pt x="16853" y="35474"/>
                      <a:pt x="26830" y="32434"/>
                      <a:pt x="31201" y="24358"/>
                    </a:cubicBezTo>
                    <a:cubicBezTo>
                      <a:pt x="35477" y="16282"/>
                      <a:pt x="32436" y="6306"/>
                      <a:pt x="24360" y="19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39"/>
              <p:cNvSpPr/>
              <p:nvPr/>
            </p:nvSpPr>
            <p:spPr>
              <a:xfrm>
                <a:off x="5451776" y="2462165"/>
                <a:ext cx="349762" cy="120379"/>
              </a:xfrm>
              <a:custGeom>
                <a:avLst/>
                <a:gdLst/>
                <a:ahLst/>
                <a:cxnLst/>
                <a:rect l="l" t="t" r="r" b="b"/>
                <a:pathLst>
                  <a:path w="349762" h="120379" extrusionOk="0">
                    <a:moveTo>
                      <a:pt x="349762" y="120379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39"/>
              <p:cNvSpPr/>
              <p:nvPr/>
            </p:nvSpPr>
            <p:spPr>
              <a:xfrm>
                <a:off x="5435266" y="2445562"/>
                <a:ext cx="33079" cy="33077"/>
              </a:xfrm>
              <a:custGeom>
                <a:avLst/>
                <a:gdLst/>
                <a:ahLst/>
                <a:cxnLst/>
                <a:rect l="l" t="t" r="r" b="b"/>
                <a:pathLst>
                  <a:path w="33079" h="33077" extrusionOk="0">
                    <a:moveTo>
                      <a:pt x="9193" y="31425"/>
                    </a:moveTo>
                    <a:cubicBezTo>
                      <a:pt x="1021" y="27339"/>
                      <a:pt x="-2304" y="17458"/>
                      <a:pt x="1687" y="9192"/>
                    </a:cubicBezTo>
                    <a:cubicBezTo>
                      <a:pt x="5772" y="1021"/>
                      <a:pt x="15654" y="-2304"/>
                      <a:pt x="23921" y="1686"/>
                    </a:cubicBezTo>
                    <a:cubicBezTo>
                      <a:pt x="32092" y="5772"/>
                      <a:pt x="35418" y="15653"/>
                      <a:pt x="31332" y="23919"/>
                    </a:cubicBezTo>
                    <a:cubicBezTo>
                      <a:pt x="27246" y="32090"/>
                      <a:pt x="17365" y="35415"/>
                      <a:pt x="9098" y="313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6" name="Google Shape;696;p39"/>
            <p:cNvGrpSpPr/>
            <p:nvPr/>
          </p:nvGrpSpPr>
          <p:grpSpPr>
            <a:xfrm>
              <a:off x="668085" y="94513"/>
              <a:ext cx="2095205" cy="350537"/>
              <a:chOff x="1550610" y="4704238"/>
              <a:chExt cx="2095205" cy="350537"/>
            </a:xfrm>
          </p:grpSpPr>
          <p:grpSp>
            <p:nvGrpSpPr>
              <p:cNvPr id="697" name="Google Shape;697;p39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698" name="Google Shape;698;p39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699" name="Google Shape;699;p39"/>
                <p:cNvCxnSpPr>
                  <a:stCxn id="698" idx="6"/>
                  <a:endCxn id="700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700" name="Google Shape;700;p39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701" name="Google Shape;701;p39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702" name="Google Shape;702;p39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703" name="Google Shape;703;p39"/>
                <p:cNvCxnSpPr>
                  <a:stCxn id="702" idx="6"/>
                  <a:endCxn id="704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704" name="Google Shape;704;p39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G">
  <p:cSld name="TITLE_AND_BODY_2_1_1_1_1_1_1_1_1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0"/>
          <p:cNvSpPr>
            <a:spLocks noGrp="1"/>
          </p:cNvSpPr>
          <p:nvPr>
            <p:ph type="pic" idx="2"/>
          </p:nvPr>
        </p:nvSpPr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sp>
      <p:sp>
        <p:nvSpPr>
          <p:cNvPr id="707" name="Google Shape;707;p40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40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8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sz="28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sz="12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sz="12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sz="12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sz="12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sz="12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sz="12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sz="12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sz="12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sz="12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jv6U30SDEDUd5x9v5mZleU8wZmNwsyW9/view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ikfW8jmnyBI-tD0c0kdj7kkiGxRtVtuh?usp=drive_lin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pLuZp8nx0POi_n1OMwu846MP8i3SZlr9/view?usp=drive_link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KpySm7vZ7YK-sZRsYCk0h-hfaz6g-k5V/view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W4kwAcKQupjvoY3YcEQtfLgx1-HjTyn1/view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make.com/custom-apps-documentation" TargetMode="External"/><Relationship Id="rId4" Type="http://schemas.openxmlformats.org/officeDocument/2006/relationships/hyperlink" Target="https://apps.make.com/introduction-to-make-app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RSn4c5DK2Z7oYJyQHA4-q_PByBQshlgO/view?usp=drive_link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33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UlQLWDecSTdxXCEW-MB_-mqeI0pfyUH-/view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aNw5IiOBRFQ5XCHXVt7wiCkYlpfN-fxY/view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BIZEFCXVvdM9r6UHBBUnMj6iTMpVAvxY/vie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3dooT7RvnUQMf_qA17sVW5Bo-kBqAKpp/vie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file/d/17EZbnz6INaQ-QohXdeAqN8PlA_D6998L/view?usp=drive_link" TargetMode="Externa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bKWUJa7yeUEPLPD-sH08scURhu_PURgL/view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BIZEFCXVvdM9r6UHBBUnMj6iTMpVAvxY/vie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5"/>
          <p:cNvSpPr txBox="1">
            <a:spLocks noGrp="1"/>
          </p:cNvSpPr>
          <p:nvPr>
            <p:ph type="ctr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Web Scraping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74" title="Bulk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199" cy="42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94"/>
          <p:cNvSpPr txBox="1">
            <a:spLocks noGrp="1"/>
          </p:cNvSpPr>
          <p:nvPr>
            <p:ph type="title" idx="4294967295"/>
          </p:nvPr>
        </p:nvSpPr>
        <p:spPr>
          <a:xfrm>
            <a:off x="2980403" y="2051700"/>
            <a:ext cx="33420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dirty="0"/>
              <a:t>Automatizaciones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218"/>
          <p:cNvSpPr txBox="1"/>
          <p:nvPr/>
        </p:nvSpPr>
        <p:spPr>
          <a:xfrm>
            <a:off x="760800" y="327425"/>
            <a:ext cx="7622400" cy="11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s" sz="2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Definición de flujos de automatización</a:t>
            </a:r>
            <a:endParaRPr sz="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218"/>
          <p:cNvSpPr/>
          <p:nvPr/>
        </p:nvSpPr>
        <p:spPr>
          <a:xfrm>
            <a:off x="319775" y="1430063"/>
            <a:ext cx="3880200" cy="27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18275" rIns="18275" bIns="18275" anchor="t" anchorCtr="0">
            <a:noAutofit/>
          </a:bodyPr>
          <a:lstStyle/>
          <a:p>
            <a:pPr marL="457200" marR="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 para ejecutar secuencias de tareas.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 de diferentes aplicaciones y servicios.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Sustitución de intervención humana manual.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Procesos autónomos.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Flujos de trabajo orquestados.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3" name="Google Shape;1703;p2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3200" y="1241188"/>
            <a:ext cx="4639226" cy="311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8" name="Google Shape;1708;p2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3150" y="2077776"/>
            <a:ext cx="6577799" cy="28739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9" name="Google Shape;1709;p219"/>
          <p:cNvSpPr txBox="1"/>
          <p:nvPr/>
        </p:nvSpPr>
        <p:spPr>
          <a:xfrm>
            <a:off x="353824" y="236725"/>
            <a:ext cx="7443975" cy="11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s" sz="27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Tareas repetitivas y basadas en reglas</a:t>
            </a:r>
            <a:endParaRPr sz="1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Google Shape;1710;p219"/>
          <p:cNvSpPr/>
          <p:nvPr/>
        </p:nvSpPr>
        <p:spPr>
          <a:xfrm>
            <a:off x="353825" y="925896"/>
            <a:ext cx="38802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18275" rIns="18275" bIns="18275" anchor="t" anchorCtr="0">
            <a:noAutofit/>
          </a:bodyPr>
          <a:lstStyle/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Copiar datos entre aplicaciones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Enviar emails estándar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Actualizar estados de proyectos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Mover archivos entre carpetas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Procesar solicitudes básicas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20"/>
          <p:cNvPicPr preferRelativeResize="0"/>
          <p:nvPr/>
        </p:nvPicPr>
        <p:blipFill rotWithShape="1">
          <a:blip r:embed="rId3">
            <a:alphaModFix/>
          </a:blip>
          <a:srcRect t="2629"/>
          <a:stretch/>
        </p:blipFill>
        <p:spPr>
          <a:xfrm>
            <a:off x="139350" y="1734362"/>
            <a:ext cx="9144001" cy="327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220"/>
          <p:cNvSpPr txBox="1"/>
          <p:nvPr/>
        </p:nvSpPr>
        <p:spPr>
          <a:xfrm>
            <a:off x="760800" y="286900"/>
            <a:ext cx="7622400" cy="11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s" sz="2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Procesos con múltiples pasos y apps</a:t>
            </a:r>
            <a:endParaRPr sz="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220"/>
          <p:cNvSpPr/>
          <p:nvPr/>
        </p:nvSpPr>
        <p:spPr>
          <a:xfrm>
            <a:off x="291950" y="929650"/>
            <a:ext cx="43593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18275" rIns="18275" bIns="18275" anchor="t" anchorCtr="0">
            <a:noAutofit/>
          </a:bodyPr>
          <a:lstStyle/>
          <a:p>
            <a:pPr marL="457200" marR="0" lvl="0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s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Flujos de aprobación</a:t>
            </a: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s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Onboarding de nuevos empleados</a:t>
            </a: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s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pedidos/facturas</a:t>
            </a: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s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Integración de datos entre sistemas</a:t>
            </a: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Google Shape;1722;p2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850" y="2382925"/>
            <a:ext cx="7705949" cy="256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221"/>
          <p:cNvSpPr txBox="1"/>
          <p:nvPr/>
        </p:nvSpPr>
        <p:spPr>
          <a:xfrm>
            <a:off x="760800" y="327425"/>
            <a:ext cx="7622400" cy="8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s" sz="2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Notificaciones y alertas</a:t>
            </a:r>
            <a:endParaRPr sz="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4" name="Google Shape;1724;p221"/>
          <p:cNvSpPr/>
          <p:nvPr/>
        </p:nvSpPr>
        <p:spPr>
          <a:xfrm>
            <a:off x="349175" y="947675"/>
            <a:ext cx="56835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18275" rIns="18275" bIns="18275" anchor="t" anchorCtr="0">
            <a:noAutofit/>
          </a:bodyPr>
          <a:lstStyle/>
          <a:p>
            <a:pPr marL="457200" marR="0" lvl="0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Alertas de nuevas ventas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Notificaciones de plazos de entrega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Avisos de inventario bajo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Confirmaciones de eventos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Alertas de seguridad o errores</a:t>
            </a: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9" name="Google Shape;1729;p222"/>
          <p:cNvPicPr preferRelativeResize="0"/>
          <p:nvPr/>
        </p:nvPicPr>
        <p:blipFill rotWithShape="1">
          <a:blip r:embed="rId3">
            <a:alphaModFix/>
          </a:blip>
          <a:srcRect r="34988"/>
          <a:stretch/>
        </p:blipFill>
        <p:spPr>
          <a:xfrm>
            <a:off x="3496600" y="1228725"/>
            <a:ext cx="564740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p222"/>
          <p:cNvSpPr txBox="1"/>
          <p:nvPr/>
        </p:nvSpPr>
        <p:spPr>
          <a:xfrm>
            <a:off x="760800" y="327425"/>
            <a:ext cx="7622400" cy="11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s" sz="2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Sincronización de datos</a:t>
            </a:r>
            <a:endParaRPr sz="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1" name="Google Shape;1731;p222"/>
          <p:cNvSpPr/>
          <p:nvPr/>
        </p:nvSpPr>
        <p:spPr>
          <a:xfrm>
            <a:off x="331125" y="1228721"/>
            <a:ext cx="38802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18275" rIns="18275" bIns="18275" anchor="t" anchorCtr="0">
            <a:noAutofit/>
          </a:bodyPr>
          <a:lstStyle/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Mantener bases de datos consistentes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Actualizar CRMs con nuevos contactos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Reflejar cambios en hojas de cálculo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Unificar información entre plataformas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Evitar duplicidad de datos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6" name="Google Shape;1736;p2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50660"/>
            <a:ext cx="9144000" cy="3026280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223"/>
          <p:cNvSpPr txBox="1"/>
          <p:nvPr/>
        </p:nvSpPr>
        <p:spPr>
          <a:xfrm>
            <a:off x="760800" y="327425"/>
            <a:ext cx="7622400" cy="53709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s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Generación de informes o documentos estándar</a:t>
            </a:r>
            <a:endParaRPr sz="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Google Shape;1738;p223"/>
          <p:cNvSpPr/>
          <p:nvPr/>
        </p:nvSpPr>
        <p:spPr>
          <a:xfrm>
            <a:off x="223350" y="980350"/>
            <a:ext cx="5045100" cy="1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18275" rIns="18275" bIns="18275" anchor="t" anchorCtr="0">
            <a:noAutofit/>
          </a:bodyPr>
          <a:lstStyle/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Creación de reportes de ventas mensuales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Generación de facturas automáticas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Elaboración de presupuestos estándar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Documentos de bienvenida para clientes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Informes de rendimiento de proyectos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224"/>
          <p:cNvSpPr txBox="1"/>
          <p:nvPr/>
        </p:nvSpPr>
        <p:spPr>
          <a:xfrm>
            <a:off x="558800" y="418125"/>
            <a:ext cx="8217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 lnSpcReduction="2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s" sz="33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Criterios clave para decidir qué automatizar</a:t>
            </a:r>
            <a:endParaRPr sz="1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224"/>
          <p:cNvSpPr/>
          <p:nvPr/>
        </p:nvSpPr>
        <p:spPr>
          <a:xfrm>
            <a:off x="266700" y="1157775"/>
            <a:ext cx="7139940" cy="28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18275" rIns="18275" bIns="18275" anchor="t" anchorCtr="0">
            <a:noAutofit/>
          </a:bodyPr>
          <a:lstStyle/>
          <a:p>
            <a: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700"/>
              <a:buFont typeface="Calibri"/>
              <a:buChar char="●"/>
            </a:pPr>
            <a:r>
              <a:rPr lang="es" sz="1700" b="0" i="0" u="none" strike="noStrike" cap="none" dirty="0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rPr>
              <a:t>Frecuencia de la tarea</a:t>
            </a:r>
            <a:endParaRPr sz="1700" b="0" i="0" u="none" strike="noStrike" cap="none" dirty="0">
              <a:solidFill>
                <a:srgbClr val="5E5E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700"/>
              <a:buFont typeface="Calibri"/>
              <a:buChar char="●"/>
            </a:pPr>
            <a:r>
              <a:rPr lang="es" sz="1700" b="0" i="0" u="none" strike="noStrike" cap="none" dirty="0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rPr>
              <a:t>Tiempo total consumido por la tarea</a:t>
            </a:r>
            <a:endParaRPr sz="1700" b="0" i="0" u="none" strike="noStrike" cap="none" dirty="0">
              <a:solidFill>
                <a:srgbClr val="5E5E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700"/>
              <a:buFont typeface="Calibri"/>
              <a:buChar char="●"/>
            </a:pPr>
            <a:r>
              <a:rPr lang="es" sz="1700" b="0" i="0" u="none" strike="noStrike" cap="none" dirty="0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rPr>
              <a:t>Complejidad de la tarea vs. automatización</a:t>
            </a:r>
            <a:endParaRPr sz="1700" b="0" i="0" u="none" strike="noStrike" cap="none" dirty="0">
              <a:solidFill>
                <a:srgbClr val="5E5E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700"/>
              <a:buFont typeface="Calibri"/>
              <a:buChar char="●"/>
            </a:pPr>
            <a:r>
              <a:rPr lang="es" sz="1700" b="0" i="0" u="none" strike="noStrike" cap="none" dirty="0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rPr>
              <a:t>Impacto del error humano potencial</a:t>
            </a:r>
            <a:endParaRPr sz="1700" b="0" i="0" u="none" strike="noStrike" cap="none" dirty="0">
              <a:solidFill>
                <a:srgbClr val="5E5E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700"/>
              <a:buFont typeface="Calibri"/>
              <a:buChar char="●"/>
            </a:pPr>
            <a:r>
              <a:rPr lang="es" sz="1700" b="0" i="0" u="none" strike="noStrike" cap="none" dirty="0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rPr>
              <a:t>Valor estratégico para el negocio</a:t>
            </a:r>
            <a:endParaRPr sz="1700" b="0" i="0" u="none" strike="noStrike" cap="none" dirty="0">
              <a:solidFill>
                <a:srgbClr val="5E5E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 dirty="0">
              <a:solidFill>
                <a:srgbClr val="5E5E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26"/>
          <p:cNvSpPr txBox="1"/>
          <p:nvPr/>
        </p:nvSpPr>
        <p:spPr>
          <a:xfrm>
            <a:off x="558800" y="418125"/>
            <a:ext cx="8217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s" sz="3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Componentes esenciales de un flujo</a:t>
            </a:r>
            <a:endParaRPr sz="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8" name="Google Shape;1758;p226"/>
          <p:cNvSpPr/>
          <p:nvPr/>
        </p:nvSpPr>
        <p:spPr>
          <a:xfrm>
            <a:off x="208650" y="1373600"/>
            <a:ext cx="4751100" cy="3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18275" rIns="18275" bIns="18275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Disparador (Trigger): </a:t>
            </a:r>
            <a:r>
              <a:rPr lang="e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evento inicial que activa el flujo de automatización.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Acciones (Actions): </a:t>
            </a:r>
            <a:r>
              <a:rPr lang="e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tareas o pasos que se ejecutan una vez activado el disparador.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Condiciones y Lógica: </a:t>
            </a:r>
            <a:r>
              <a:rPr lang="e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Reglas que deciden si una acción se ejecuta o qué camino sigue el flujo.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Mapeo de Datos: </a:t>
            </a:r>
            <a:r>
              <a:rPr lang="e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 de conectar y pasar información de un paso a otro dentro del flujo.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p226"/>
          <p:cNvSpPr/>
          <p:nvPr/>
        </p:nvSpPr>
        <p:spPr>
          <a:xfrm>
            <a:off x="5322675" y="1337250"/>
            <a:ext cx="1644300" cy="1508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Trigger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226"/>
          <p:cNvSpPr/>
          <p:nvPr/>
        </p:nvSpPr>
        <p:spPr>
          <a:xfrm>
            <a:off x="5322675" y="2963750"/>
            <a:ext cx="1644300" cy="1508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226"/>
          <p:cNvSpPr/>
          <p:nvPr/>
        </p:nvSpPr>
        <p:spPr>
          <a:xfrm>
            <a:off x="7074825" y="2963750"/>
            <a:ext cx="1644300" cy="15081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226"/>
          <p:cNvSpPr/>
          <p:nvPr/>
        </p:nvSpPr>
        <p:spPr>
          <a:xfrm>
            <a:off x="7074825" y="1337250"/>
            <a:ext cx="1644300" cy="1508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Web Scraping</a:t>
            </a:r>
            <a:endParaRPr b="1"/>
          </a:p>
        </p:txBody>
      </p:sp>
      <p:sp>
        <p:nvSpPr>
          <p:cNvPr id="810" name="Google Shape;810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400">
                <a:solidFill>
                  <a:schemeClr val="dk1"/>
                </a:solidFill>
              </a:rPr>
              <a:t>Técnica para extraer datos estructurados desde páginas </a:t>
            </a:r>
            <a:r>
              <a:rPr lang="es" sz="1400" i="1">
                <a:solidFill>
                  <a:schemeClr val="dk1"/>
                </a:solidFill>
              </a:rPr>
              <a:t>web</a:t>
            </a:r>
            <a:endParaRPr sz="1400" i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400">
                <a:solidFill>
                  <a:schemeClr val="dk1"/>
                </a:solidFill>
              </a:rPr>
              <a:t>- Ejemplo: extraer precios de productos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400">
                <a:solidFill>
                  <a:schemeClr val="dk1"/>
                </a:solidFill>
              </a:rPr>
              <a:t>La inteligencia artificial permite mejorar la precisión y la eficiencia con la cual recolecta los datos 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400">
                <a:solidFill>
                  <a:schemeClr val="dk1"/>
                </a:solidFill>
              </a:rPr>
              <a:t>Y además permite trabajar con datos que no están estructurados.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400">
                <a:solidFill>
                  <a:schemeClr val="dk1"/>
                </a:solidFill>
              </a:rPr>
              <a:t>No todos los sitios de internet permiten la extracción automatizada de los sus datos.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400">
                <a:solidFill>
                  <a:schemeClr val="dk1"/>
                </a:solidFill>
              </a:rPr>
              <a:t>Es importante respetar sus políticas y el derecho de autor.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400">
                <a:solidFill>
                  <a:schemeClr val="dk1"/>
                </a:solidFill>
              </a:rPr>
              <a:t>Antes de realizar </a:t>
            </a:r>
            <a:r>
              <a:rPr lang="es" sz="1400" i="1">
                <a:solidFill>
                  <a:schemeClr val="dk1"/>
                </a:solidFill>
              </a:rPr>
              <a:t>web scraping </a:t>
            </a:r>
            <a:r>
              <a:rPr lang="es" sz="1400">
                <a:solidFill>
                  <a:schemeClr val="dk1"/>
                </a:solidFill>
              </a:rPr>
              <a:t>es importante ser responsables y éticos en esta práctica.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400">
                <a:solidFill>
                  <a:schemeClr val="dk1"/>
                </a:solidFill>
              </a:rPr>
              <a:t>Hay que respetar los límites establecidos por cada sitio y asegurarnos de tener permiso cuando sea necesario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811" name="Google Shape;811;p66"/>
          <p:cNvSpPr txBox="1"/>
          <p:nvPr/>
        </p:nvSpPr>
        <p:spPr>
          <a:xfrm>
            <a:off x="7597275" y="395425"/>
            <a:ext cx="1095000" cy="461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🔗 </a:t>
            </a:r>
            <a:r>
              <a:rPr lang="es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Link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Automatización</a:t>
            </a:r>
            <a:endParaRPr b="1"/>
          </a:p>
        </p:txBody>
      </p:sp>
      <p:sp>
        <p:nvSpPr>
          <p:cNvPr id="2060" name="Google Shape;2060;p95"/>
          <p:cNvSpPr/>
          <p:nvPr/>
        </p:nvSpPr>
        <p:spPr>
          <a:xfrm>
            <a:off x="3064650" y="1853950"/>
            <a:ext cx="3014700" cy="202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s" sz="4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Tareas</a:t>
            </a:r>
            <a:endParaRPr sz="4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1" name="Google Shape;2061;p95"/>
          <p:cNvSpPr/>
          <p:nvPr/>
        </p:nvSpPr>
        <p:spPr>
          <a:xfrm>
            <a:off x="1379500" y="1560275"/>
            <a:ext cx="1312578" cy="1011474"/>
          </a:xfrm>
          <a:prstGeom prst="lightningBolt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p95"/>
          <p:cNvSpPr txBox="1">
            <a:spLocks noGrp="1"/>
          </p:cNvSpPr>
          <p:nvPr>
            <p:ph type="title"/>
          </p:nvPr>
        </p:nvSpPr>
        <p:spPr>
          <a:xfrm>
            <a:off x="492175" y="2510900"/>
            <a:ext cx="213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7557"/>
              <a:buNone/>
            </a:pPr>
            <a:r>
              <a:rPr lang="es" sz="1720"/>
              <a:t>Pasa un evento que activa el proceso</a:t>
            </a:r>
            <a:endParaRPr sz="1720"/>
          </a:p>
        </p:txBody>
      </p:sp>
      <p:sp>
        <p:nvSpPr>
          <p:cNvPr id="2063" name="Google Shape;2063;p95"/>
          <p:cNvSpPr txBox="1">
            <a:spLocks noGrp="1"/>
          </p:cNvSpPr>
          <p:nvPr>
            <p:ph type="title"/>
          </p:nvPr>
        </p:nvSpPr>
        <p:spPr>
          <a:xfrm>
            <a:off x="492175" y="3114300"/>
            <a:ext cx="2542800" cy="1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es" sz="1320"/>
              <a:t>“Evento”:</a:t>
            </a:r>
            <a:endParaRPr sz="132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es" sz="1320"/>
              <a:t>Es principio de mes</a:t>
            </a:r>
            <a:endParaRPr sz="132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es" sz="1320"/>
              <a:t>El reloj marca una hora</a:t>
            </a:r>
            <a:endParaRPr sz="132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es" sz="1320"/>
              <a:t>Alguien ingresa un dato en la planilla</a:t>
            </a:r>
            <a:endParaRPr sz="132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es" sz="1320"/>
              <a:t>Llegó un correo electrónico</a:t>
            </a:r>
            <a:endParaRPr sz="132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es" sz="1320"/>
              <a:t>Un usuario escribió una reseña acerca de nuestra empresa</a:t>
            </a:r>
            <a:endParaRPr sz="1320"/>
          </a:p>
        </p:txBody>
      </p:sp>
      <p:sp>
        <p:nvSpPr>
          <p:cNvPr id="2064" name="Google Shape;2064;p95"/>
          <p:cNvSpPr txBox="1"/>
          <p:nvPr/>
        </p:nvSpPr>
        <p:spPr>
          <a:xfrm>
            <a:off x="3967125" y="3957300"/>
            <a:ext cx="3928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enviar una notificación por Slack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guardar un archivo en Dropbox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un registro en un CRM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enviar un correo electrónico de respuesta automática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227"/>
          <p:cNvSpPr txBox="1"/>
          <p:nvPr/>
        </p:nvSpPr>
        <p:spPr>
          <a:xfrm>
            <a:off x="558800" y="418125"/>
            <a:ext cx="8217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s" sz="3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Disparador (Trigger)</a:t>
            </a:r>
            <a:endParaRPr sz="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227"/>
          <p:cNvSpPr/>
          <p:nvPr/>
        </p:nvSpPr>
        <p:spPr>
          <a:xfrm>
            <a:off x="322025" y="1226175"/>
            <a:ext cx="4183500" cy="3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18275" rIns="18275" bIns="1827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Evento que inicia el flujo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Siempre es el primer paso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Escucha un cambio o suceso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Ejemplos: nuevo email, archivo subido, hora específica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Fundamento de la automatización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9" name="Google Shape;1769;p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0763" y="107550"/>
            <a:ext cx="2001725" cy="22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227"/>
          <p:cNvPicPr preferRelativeResize="0"/>
          <p:nvPr/>
        </p:nvPicPr>
        <p:blipFill rotWithShape="1">
          <a:blip r:embed="rId4">
            <a:alphaModFix/>
          </a:blip>
          <a:srcRect r="14280" b="18380"/>
          <a:stretch/>
        </p:blipFill>
        <p:spPr>
          <a:xfrm>
            <a:off x="4692725" y="2640325"/>
            <a:ext cx="2137800" cy="21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2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8175" y="2346417"/>
            <a:ext cx="2001725" cy="275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2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38172" y="108584"/>
            <a:ext cx="2001725" cy="223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228"/>
          <p:cNvSpPr txBox="1"/>
          <p:nvPr/>
        </p:nvSpPr>
        <p:spPr>
          <a:xfrm>
            <a:off x="558800" y="418125"/>
            <a:ext cx="8217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s" sz="3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Acciones (Actions)</a:t>
            </a:r>
            <a:endParaRPr sz="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8" name="Google Shape;1778;p228"/>
          <p:cNvSpPr/>
          <p:nvPr/>
        </p:nvSpPr>
        <p:spPr>
          <a:xfrm>
            <a:off x="254000" y="1470200"/>
            <a:ext cx="4183500" cy="19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18275" rIns="18275" bIns="18275" anchor="t" anchorCtr="0">
            <a:noAutofit/>
          </a:bodyPr>
          <a:lstStyle/>
          <a:p>
            <a: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s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Tareas a realizar post-disparador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s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Pasos ejecutados por el flujo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s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Pueden ser múltiples y secuenciales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s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Ejemplos: crear tarea, enviar mensaje, guardar archivo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s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"ejecución" del flujo</a:t>
            </a: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9" name="Google Shape;1779;p228"/>
          <p:cNvPicPr preferRelativeResize="0"/>
          <p:nvPr/>
        </p:nvPicPr>
        <p:blipFill rotWithShape="1">
          <a:blip r:embed="rId3">
            <a:alphaModFix/>
          </a:blip>
          <a:srcRect l="38333" t="6437" r="33595" b="9520"/>
          <a:stretch/>
        </p:blipFill>
        <p:spPr>
          <a:xfrm>
            <a:off x="4572000" y="372850"/>
            <a:ext cx="2190600" cy="227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228"/>
          <p:cNvPicPr preferRelativeResize="0"/>
          <p:nvPr/>
        </p:nvPicPr>
        <p:blipFill rotWithShape="1">
          <a:blip r:embed="rId4">
            <a:alphaModFix/>
          </a:blip>
          <a:srcRect l="20973" r="61454"/>
          <a:stretch/>
        </p:blipFill>
        <p:spPr>
          <a:xfrm>
            <a:off x="6645026" y="2743751"/>
            <a:ext cx="2190598" cy="222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Automatización</a:t>
            </a:r>
            <a:endParaRPr b="1"/>
          </a:p>
        </p:txBody>
      </p:sp>
      <p:sp>
        <p:nvSpPr>
          <p:cNvPr id="2070" name="Google Shape;2070;p96"/>
          <p:cNvSpPr/>
          <p:nvPr/>
        </p:nvSpPr>
        <p:spPr>
          <a:xfrm>
            <a:off x="3064650" y="1853950"/>
            <a:ext cx="3014700" cy="2022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s" sz="4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Acciones</a:t>
            </a:r>
            <a:endParaRPr sz="4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p96"/>
          <p:cNvSpPr/>
          <p:nvPr/>
        </p:nvSpPr>
        <p:spPr>
          <a:xfrm>
            <a:off x="311700" y="1167525"/>
            <a:ext cx="1718442" cy="1599642"/>
          </a:xfrm>
          <a:prstGeom prst="lightningBolt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2" name="Google Shape;2072;p96"/>
          <p:cNvSpPr txBox="1">
            <a:spLocks noGrp="1"/>
          </p:cNvSpPr>
          <p:nvPr>
            <p:ph type="title"/>
          </p:nvPr>
        </p:nvSpPr>
        <p:spPr>
          <a:xfrm>
            <a:off x="311700" y="2916975"/>
            <a:ext cx="213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720"/>
              <a:t>Trigger</a:t>
            </a:r>
            <a:endParaRPr sz="1720"/>
          </a:p>
        </p:txBody>
      </p:sp>
      <p:sp>
        <p:nvSpPr>
          <p:cNvPr id="2073" name="Google Shape;2073;p96"/>
          <p:cNvSpPr txBox="1">
            <a:spLocks noGrp="1"/>
          </p:cNvSpPr>
          <p:nvPr>
            <p:ph type="title"/>
          </p:nvPr>
        </p:nvSpPr>
        <p:spPr>
          <a:xfrm>
            <a:off x="311700" y="3312925"/>
            <a:ext cx="2542800" cy="12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320"/>
              <a:t>Son los eventos que inician un flujo de trabajo automatizado.</a:t>
            </a:r>
            <a:endParaRPr sz="1320"/>
          </a:p>
        </p:txBody>
      </p:sp>
      <p:sp>
        <p:nvSpPr>
          <p:cNvPr id="2074" name="Google Shape;2074;p96"/>
          <p:cNvSpPr txBox="1"/>
          <p:nvPr/>
        </p:nvSpPr>
        <p:spPr>
          <a:xfrm>
            <a:off x="3163200" y="3160875"/>
            <a:ext cx="2807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las tareas que se ejecutan automáticamente una vez que se activa un </a:t>
            </a:r>
            <a:r>
              <a:rPr lang="es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trigger</a:t>
            </a:r>
            <a: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229"/>
          <p:cNvSpPr txBox="1"/>
          <p:nvPr/>
        </p:nvSpPr>
        <p:spPr>
          <a:xfrm>
            <a:off x="558800" y="418125"/>
            <a:ext cx="8217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4200"/>
              <a:buFont typeface="Montserrat SemiBold"/>
              <a:buNone/>
            </a:pPr>
            <a:r>
              <a:rPr lang="es" sz="3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Mapeo de datos</a:t>
            </a:r>
            <a:endParaRPr sz="1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6" name="Google Shape;1786;p229"/>
          <p:cNvSpPr/>
          <p:nvPr/>
        </p:nvSpPr>
        <p:spPr>
          <a:xfrm>
            <a:off x="254000" y="1130025"/>
            <a:ext cx="3290400" cy="20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18275" rIns="18275" bIns="18275" anchor="t" anchorCtr="0">
            <a:noAutofit/>
          </a:bodyPr>
          <a:lstStyle/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Conecta información entre pasos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Pasa datos de un punto a otro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Usar salida de un paso como entrada de otro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Asegura consistencia de información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Clave para flujos complejos y útiles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7" name="Google Shape;1787;p2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1100" y="854611"/>
            <a:ext cx="5190700" cy="34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98"/>
          <p:cNvSpPr txBox="1">
            <a:spLocks noGrp="1"/>
          </p:cNvSpPr>
          <p:nvPr>
            <p:ph type="title" idx="4294967295"/>
          </p:nvPr>
        </p:nvSpPr>
        <p:spPr>
          <a:xfrm>
            <a:off x="947800" y="3653750"/>
            <a:ext cx="24594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Introducción a Make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093" name="Google Shape;2093;p98"/>
          <p:cNvSpPr txBox="1"/>
          <p:nvPr/>
        </p:nvSpPr>
        <p:spPr>
          <a:xfrm>
            <a:off x="5736802" y="44783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🔗</a:t>
            </a:r>
            <a:r>
              <a:rPr lang="es" sz="1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Crear cuenta en Make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Make</a:t>
            </a:r>
            <a:endParaRPr/>
          </a:p>
        </p:txBody>
      </p:sp>
      <p:sp>
        <p:nvSpPr>
          <p:cNvPr id="2080" name="Google Shape;2080;p97"/>
          <p:cNvSpPr/>
          <p:nvPr/>
        </p:nvSpPr>
        <p:spPr>
          <a:xfrm>
            <a:off x="3064650" y="2692150"/>
            <a:ext cx="3014700" cy="20229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s" sz="4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Acciones</a:t>
            </a:r>
            <a:endParaRPr sz="4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p97"/>
          <p:cNvSpPr/>
          <p:nvPr/>
        </p:nvSpPr>
        <p:spPr>
          <a:xfrm>
            <a:off x="311700" y="2005725"/>
            <a:ext cx="1718442" cy="1599642"/>
          </a:xfrm>
          <a:prstGeom prst="lightningBolt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97"/>
          <p:cNvSpPr txBox="1">
            <a:spLocks noGrp="1"/>
          </p:cNvSpPr>
          <p:nvPr>
            <p:ph type="title"/>
          </p:nvPr>
        </p:nvSpPr>
        <p:spPr>
          <a:xfrm>
            <a:off x="311700" y="3755175"/>
            <a:ext cx="213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720"/>
              <a:t>Trigger</a:t>
            </a:r>
            <a:endParaRPr sz="1720"/>
          </a:p>
        </p:txBody>
      </p:sp>
      <p:sp>
        <p:nvSpPr>
          <p:cNvPr id="2083" name="Google Shape;2083;p97"/>
          <p:cNvSpPr txBox="1">
            <a:spLocks noGrp="1"/>
          </p:cNvSpPr>
          <p:nvPr>
            <p:ph type="title"/>
          </p:nvPr>
        </p:nvSpPr>
        <p:spPr>
          <a:xfrm>
            <a:off x="311700" y="4151125"/>
            <a:ext cx="25428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320"/>
              <a:t>Son los eventos que inician un flujo de trabajo automatizado.</a:t>
            </a:r>
            <a:endParaRPr sz="1320"/>
          </a:p>
        </p:txBody>
      </p:sp>
      <p:sp>
        <p:nvSpPr>
          <p:cNvPr id="2084" name="Google Shape;2084;p97"/>
          <p:cNvSpPr txBox="1"/>
          <p:nvPr/>
        </p:nvSpPr>
        <p:spPr>
          <a:xfrm>
            <a:off x="3163200" y="3999075"/>
            <a:ext cx="2807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Son las tareas que se ejecutan automáticamente una vez que se activa un </a:t>
            </a:r>
            <a:r>
              <a:rPr lang="es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trigger</a:t>
            </a:r>
            <a:r>
              <a:rPr lang="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97"/>
          <p:cNvSpPr txBox="1"/>
          <p:nvPr/>
        </p:nvSpPr>
        <p:spPr>
          <a:xfrm>
            <a:off x="1620225" y="166925"/>
            <a:ext cx="77301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flujo de trabajo en Make.com, también llamado “</a:t>
            </a:r>
            <a:r>
              <a:rPr lang="es" sz="1800" b="1" i="0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escenario</a:t>
            </a: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”, se construye conectando un </a:t>
            </a:r>
            <a:r>
              <a:rPr lang="es" sz="1800" b="1" i="1" u="none" strike="noStrike" cap="none">
                <a:solidFill>
                  <a:srgbClr val="A01010"/>
                </a:solidFill>
                <a:latin typeface="Calibri"/>
                <a:ea typeface="Calibri"/>
                <a:cs typeface="Calibri"/>
                <a:sym typeface="Calibri"/>
              </a:rPr>
              <a:t>trigger </a:t>
            </a: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 una o varias acciones. Cuando el </a:t>
            </a:r>
            <a:r>
              <a:rPr lang="e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trigger </a:t>
            </a: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activa, Make.com ejecuta automáticamente las acciones definidas en el escenario. Podemos crear escenarios complejos con múltiples pasos, condiciones y ramificaciones, todo ello sin necesidad de programar.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6" name="Google Shape;2086;p97"/>
          <p:cNvSpPr txBox="1"/>
          <p:nvPr/>
        </p:nvSpPr>
        <p:spPr>
          <a:xfrm>
            <a:off x="3312050" y="2005725"/>
            <a:ext cx="543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👀 Vamos de a poco con todo este contenido.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099" name="Google Shape;2099;p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100" name="Google Shape;2100;p99"/>
          <p:cNvPicPr preferRelativeResize="0"/>
          <p:nvPr/>
        </p:nvPicPr>
        <p:blipFill rotWithShape="1">
          <a:blip r:embed="rId3">
            <a:alphaModFix/>
          </a:blip>
          <a:srcRect t="32845" b="9082"/>
          <a:stretch/>
        </p:blipFill>
        <p:spPr>
          <a:xfrm>
            <a:off x="0" y="0"/>
            <a:ext cx="9144001" cy="11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1" name="Google Shape;2101;p99"/>
          <p:cNvPicPr preferRelativeResize="0"/>
          <p:nvPr/>
        </p:nvPicPr>
        <p:blipFill rotWithShape="1">
          <a:blip r:embed="rId4">
            <a:alphaModFix/>
          </a:blip>
          <a:srcRect t="27445"/>
          <a:stretch/>
        </p:blipFill>
        <p:spPr>
          <a:xfrm>
            <a:off x="0" y="1185173"/>
            <a:ext cx="9144001" cy="13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99"/>
          <p:cNvPicPr preferRelativeResize="0"/>
          <p:nvPr/>
        </p:nvPicPr>
        <p:blipFill rotWithShape="1">
          <a:blip r:embed="rId5">
            <a:alphaModFix/>
          </a:blip>
          <a:srcRect t="31614"/>
          <a:stretch/>
        </p:blipFill>
        <p:spPr>
          <a:xfrm>
            <a:off x="-155125" y="2432546"/>
            <a:ext cx="9144000" cy="11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575687"/>
            <a:ext cx="9143999" cy="138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4" name="Google Shape;2104;p99"/>
          <p:cNvPicPr preferRelativeResize="0"/>
          <p:nvPr/>
        </p:nvPicPr>
        <p:blipFill rotWithShape="1">
          <a:blip r:embed="rId7">
            <a:alphaModFix/>
          </a:blip>
          <a:srcRect l="13325" r="17703"/>
          <a:stretch/>
        </p:blipFill>
        <p:spPr>
          <a:xfrm>
            <a:off x="8075575" y="3575686"/>
            <a:ext cx="913290" cy="13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99"/>
          <p:cNvPicPr preferRelativeResize="0"/>
          <p:nvPr/>
        </p:nvPicPr>
        <p:blipFill rotWithShape="1">
          <a:blip r:embed="rId8">
            <a:alphaModFix/>
          </a:blip>
          <a:srcRect l="58132" t="9550" r="4004"/>
          <a:stretch/>
        </p:blipFill>
        <p:spPr>
          <a:xfrm>
            <a:off x="4156050" y="1247362"/>
            <a:ext cx="1468697" cy="11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99"/>
          <p:cNvPicPr preferRelativeResize="0"/>
          <p:nvPr/>
        </p:nvPicPr>
        <p:blipFill rotWithShape="1">
          <a:blip r:embed="rId8">
            <a:alphaModFix/>
          </a:blip>
          <a:srcRect l="2921" r="64030"/>
          <a:stretch/>
        </p:blipFill>
        <p:spPr>
          <a:xfrm>
            <a:off x="2310725" y="62163"/>
            <a:ext cx="1159574" cy="11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" name="Google Shape;2119;p101"/>
          <p:cNvPicPr preferRelativeResize="0"/>
          <p:nvPr/>
        </p:nvPicPr>
        <p:blipFill rotWithShape="1">
          <a:blip r:embed="rId3">
            <a:alphaModFix/>
          </a:blip>
          <a:srcRect t="15569"/>
          <a:stretch/>
        </p:blipFill>
        <p:spPr>
          <a:xfrm>
            <a:off x="82525" y="1367025"/>
            <a:ext cx="9143999" cy="35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Ejemplos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Ejemplos</a:t>
            </a:r>
            <a:endParaRPr b="1"/>
          </a:p>
        </p:txBody>
      </p:sp>
      <p:pic>
        <p:nvPicPr>
          <p:cNvPr id="2126" name="Google Shape;2126;p102"/>
          <p:cNvPicPr preferRelativeResize="0"/>
          <p:nvPr/>
        </p:nvPicPr>
        <p:blipFill rotWithShape="1">
          <a:blip r:embed="rId3">
            <a:alphaModFix/>
          </a:blip>
          <a:srcRect t="3975"/>
          <a:stretch/>
        </p:blipFill>
        <p:spPr>
          <a:xfrm>
            <a:off x="0" y="1017725"/>
            <a:ext cx="9143999" cy="378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022" y="144500"/>
            <a:ext cx="5766851" cy="365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0775" y="2228977"/>
            <a:ext cx="6841727" cy="267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103"/>
          <p:cNvSpPr txBox="1">
            <a:spLocks noGrp="1"/>
          </p:cNvSpPr>
          <p:nvPr>
            <p:ph type="title" idx="4294967295"/>
          </p:nvPr>
        </p:nvSpPr>
        <p:spPr>
          <a:xfrm>
            <a:off x="2976000" y="2051400"/>
            <a:ext cx="3192000" cy="63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AR" dirty="0"/>
              <a:t>Primer escenario básico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9" name="Google Shape;2139;p104" title="Organizacione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45493"/>
            <a:ext cx="9143998" cy="4262114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04"/>
          <p:cNvSpPr txBox="1">
            <a:spLocks noGrp="1"/>
          </p:cNvSpPr>
          <p:nvPr>
            <p:ph type="title"/>
          </p:nvPr>
        </p:nvSpPr>
        <p:spPr>
          <a:xfrm>
            <a:off x="311700" y="168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Primer vistazo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146" name="Google Shape;2146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62341"/>
            <a:ext cx="9144001" cy="4235218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p105"/>
          <p:cNvSpPr/>
          <p:nvPr/>
        </p:nvSpPr>
        <p:spPr>
          <a:xfrm>
            <a:off x="7679450" y="551825"/>
            <a:ext cx="1464600" cy="46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8" name="Google Shape;2148;p105"/>
          <p:cNvSpPr/>
          <p:nvPr/>
        </p:nvSpPr>
        <p:spPr>
          <a:xfrm rot="-8098135">
            <a:off x="8476124" y="1108437"/>
            <a:ext cx="390959" cy="324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9" name="Google Shape;2149;p105"/>
          <p:cNvSpPr txBox="1">
            <a:spLocks noGrp="1"/>
          </p:cNvSpPr>
          <p:nvPr>
            <p:ph type="title"/>
          </p:nvPr>
        </p:nvSpPr>
        <p:spPr>
          <a:xfrm>
            <a:off x="311700" y="168250"/>
            <a:ext cx="6387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Vamos a crear nuestro primer escenario</a:t>
            </a:r>
            <a:endParaRPr b="1"/>
          </a:p>
        </p:txBody>
      </p:sp>
      <p:sp>
        <p:nvSpPr>
          <p:cNvPr id="2150" name="Google Shape;2150;p105"/>
          <p:cNvSpPr txBox="1">
            <a:spLocks noGrp="1"/>
          </p:cNvSpPr>
          <p:nvPr>
            <p:ph type="title"/>
          </p:nvPr>
        </p:nvSpPr>
        <p:spPr>
          <a:xfrm>
            <a:off x="4742350" y="1397425"/>
            <a:ext cx="41823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s" sz="1600" b="1"/>
              <a:t>A partir de él vamos a conocer la herramienta</a:t>
            </a:r>
            <a:endParaRPr sz="16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Obtener datos del clima</a:t>
            </a:r>
            <a:endParaRPr b="1"/>
          </a:p>
        </p:txBody>
      </p:sp>
      <p:pic>
        <p:nvPicPr>
          <p:cNvPr id="2156" name="Google Shape;2156;p106" title="Weat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025" y="976625"/>
            <a:ext cx="763395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1" name="Google Shape;216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6150"/>
            <a:ext cx="9144000" cy="348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107"/>
          <p:cNvSpPr txBox="1">
            <a:spLocks noGrp="1"/>
          </p:cNvSpPr>
          <p:nvPr>
            <p:ph type="title"/>
          </p:nvPr>
        </p:nvSpPr>
        <p:spPr>
          <a:xfrm>
            <a:off x="311700" y="248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¿Qué es cada cosa?</a:t>
            </a:r>
            <a:endParaRPr b="1"/>
          </a:p>
        </p:txBody>
      </p:sp>
      <p:sp>
        <p:nvSpPr>
          <p:cNvPr id="2163" name="Google Shape;2163;p107"/>
          <p:cNvSpPr/>
          <p:nvPr/>
        </p:nvSpPr>
        <p:spPr>
          <a:xfrm>
            <a:off x="171775" y="1291125"/>
            <a:ext cx="1810500" cy="31332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4" name="Google Shape;2164;p107"/>
          <p:cNvSpPr/>
          <p:nvPr/>
        </p:nvSpPr>
        <p:spPr>
          <a:xfrm>
            <a:off x="2109250" y="1960025"/>
            <a:ext cx="3459600" cy="1476300"/>
          </a:xfrm>
          <a:prstGeom prst="rect">
            <a:avLst/>
          </a:prstGeom>
          <a:noFill/>
          <a:ln w="28575" cap="flat" cmpd="sng">
            <a:solidFill>
              <a:srgbClr val="106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5" name="Google Shape;2165;p107"/>
          <p:cNvSpPr/>
          <p:nvPr/>
        </p:nvSpPr>
        <p:spPr>
          <a:xfrm>
            <a:off x="5617600" y="1766450"/>
            <a:ext cx="3214800" cy="2557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6" name="Google Shape;2166;p107"/>
          <p:cNvSpPr txBox="1"/>
          <p:nvPr/>
        </p:nvSpPr>
        <p:spPr>
          <a:xfrm>
            <a:off x="875300" y="829425"/>
            <a:ext cx="1049400" cy="4617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módulo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7" name="Google Shape;2167;p107"/>
          <p:cNvSpPr txBox="1"/>
          <p:nvPr/>
        </p:nvSpPr>
        <p:spPr>
          <a:xfrm>
            <a:off x="2953625" y="1498325"/>
            <a:ext cx="1526100" cy="461700"/>
          </a:xfrm>
          <a:prstGeom prst="rect">
            <a:avLst/>
          </a:prstGeom>
          <a:noFill/>
          <a:ln w="28575" cap="flat" cmpd="sng">
            <a:solidFill>
              <a:srgbClr val="106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vars. entrada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8" name="Google Shape;2168;p107"/>
          <p:cNvSpPr txBox="1"/>
          <p:nvPr/>
        </p:nvSpPr>
        <p:spPr>
          <a:xfrm>
            <a:off x="6374050" y="1027550"/>
            <a:ext cx="1701900" cy="738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vars. sugeridas y funciones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3" name="Google Shape;2173;p108"/>
          <p:cNvPicPr preferRelativeResize="0"/>
          <p:nvPr/>
        </p:nvPicPr>
        <p:blipFill rotWithShape="1">
          <a:blip r:embed="rId3">
            <a:alphaModFix/>
          </a:blip>
          <a:srcRect r="65582"/>
          <a:stretch/>
        </p:blipFill>
        <p:spPr>
          <a:xfrm>
            <a:off x="115213" y="1407675"/>
            <a:ext cx="2154275" cy="23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108"/>
          <p:cNvSpPr txBox="1">
            <a:spLocks noGrp="1"/>
          </p:cNvSpPr>
          <p:nvPr>
            <p:ph type="title"/>
          </p:nvPr>
        </p:nvSpPr>
        <p:spPr>
          <a:xfrm>
            <a:off x="311700" y="248975"/>
            <a:ext cx="85206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¿Cómo hago si quiero usar otra aplicación? 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¿Cómo sé qué puedo hacer con cada aplicación?</a:t>
            </a:r>
            <a:endParaRPr b="1"/>
          </a:p>
        </p:txBody>
      </p:sp>
      <p:sp>
        <p:nvSpPr>
          <p:cNvPr id="2175" name="Google Shape;2175;p108"/>
          <p:cNvSpPr/>
          <p:nvPr/>
        </p:nvSpPr>
        <p:spPr>
          <a:xfrm>
            <a:off x="459000" y="3304875"/>
            <a:ext cx="773700" cy="3579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6" name="Google Shape;2176;p108"/>
          <p:cNvSpPr txBox="1"/>
          <p:nvPr/>
        </p:nvSpPr>
        <p:spPr>
          <a:xfrm>
            <a:off x="3400925" y="1270600"/>
            <a:ext cx="5143500" cy="4617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Buscar en la documentación oficial de Make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7" name="Google Shape;2177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5050" y="1819725"/>
            <a:ext cx="6300001" cy="31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8" name="Google Shape;2178;p108"/>
          <p:cNvSpPr/>
          <p:nvPr/>
        </p:nvSpPr>
        <p:spPr>
          <a:xfrm>
            <a:off x="5132150" y="2422575"/>
            <a:ext cx="586800" cy="3579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3" name="Google Shape;2183;p109"/>
          <p:cNvGrpSpPr/>
          <p:nvPr/>
        </p:nvGrpSpPr>
        <p:grpSpPr>
          <a:xfrm>
            <a:off x="211738" y="324437"/>
            <a:ext cx="8720525" cy="4494625"/>
            <a:chOff x="111775" y="324437"/>
            <a:chExt cx="8720525" cy="4494625"/>
          </a:xfrm>
        </p:grpSpPr>
        <p:pic>
          <p:nvPicPr>
            <p:cNvPr id="2184" name="Google Shape;2184;p10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1775" y="324437"/>
              <a:ext cx="8720525" cy="4494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5" name="Google Shape;2185;p109"/>
            <p:cNvSpPr/>
            <p:nvPr/>
          </p:nvSpPr>
          <p:spPr>
            <a:xfrm>
              <a:off x="111775" y="445025"/>
              <a:ext cx="1407300" cy="5727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6" name="Google Shape;2186;p109"/>
          <p:cNvSpPr txBox="1">
            <a:spLocks noGrp="1"/>
          </p:cNvSpPr>
          <p:nvPr>
            <p:ph type="body" idx="1"/>
          </p:nvPr>
        </p:nvSpPr>
        <p:spPr>
          <a:xfrm>
            <a:off x="3346013" y="1746088"/>
            <a:ext cx="3218400" cy="146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Hay muchas apps.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Se recomienda leer la documentación oficial de Make en </a:t>
            </a:r>
            <a:r>
              <a:rPr lang="es" u="sng">
                <a:solidFill>
                  <a:schemeClr val="hlink"/>
                </a:solidFill>
                <a:hlinkClick r:id="rId4"/>
              </a:rPr>
              <a:t>Link</a:t>
            </a:r>
            <a:r>
              <a:rPr lang="es"/>
              <a:t>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s"/>
              <a:t>También es posible crear una app propia. </a:t>
            </a:r>
            <a:r>
              <a:rPr lang="es" u="sng">
                <a:solidFill>
                  <a:schemeClr val="hlink"/>
                </a:solidFill>
                <a:hlinkClick r:id="rId5"/>
              </a:rPr>
              <a:t>Aquí la documentación</a:t>
            </a:r>
            <a:r>
              <a:rPr lang="es"/>
              <a:t>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" name="Google Shape;2191;p110"/>
          <p:cNvPicPr preferRelativeResize="0"/>
          <p:nvPr/>
        </p:nvPicPr>
        <p:blipFill rotWithShape="1">
          <a:blip r:embed="rId3">
            <a:alphaModFix/>
          </a:blip>
          <a:srcRect r="39224"/>
          <a:stretch/>
        </p:blipFill>
        <p:spPr>
          <a:xfrm>
            <a:off x="161650" y="90100"/>
            <a:ext cx="5557274" cy="496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2" name="Google Shape;2192;p110"/>
          <p:cNvSpPr/>
          <p:nvPr/>
        </p:nvSpPr>
        <p:spPr>
          <a:xfrm>
            <a:off x="3606675" y="551263"/>
            <a:ext cx="2168100" cy="28602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3" name="Google Shape;2193;p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2175" y="1041738"/>
            <a:ext cx="40767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110"/>
          <p:cNvSpPr/>
          <p:nvPr/>
        </p:nvSpPr>
        <p:spPr>
          <a:xfrm>
            <a:off x="3888125" y="4568875"/>
            <a:ext cx="353100" cy="284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5" name="Google Shape;2195;p110"/>
          <p:cNvSpPr/>
          <p:nvPr/>
        </p:nvSpPr>
        <p:spPr>
          <a:xfrm rot="9489467">
            <a:off x="4287787" y="4467322"/>
            <a:ext cx="391074" cy="3252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6" name="Google Shape;2196;p110"/>
          <p:cNvSpPr/>
          <p:nvPr/>
        </p:nvSpPr>
        <p:spPr>
          <a:xfrm>
            <a:off x="3784041" y="3837100"/>
            <a:ext cx="1885800" cy="447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7" name="Google Shape;2197;p110"/>
          <p:cNvSpPr/>
          <p:nvPr/>
        </p:nvSpPr>
        <p:spPr>
          <a:xfrm rot="9489467">
            <a:off x="5716412" y="3591147"/>
            <a:ext cx="391074" cy="3252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8" name="Google Shape;2198;p110"/>
          <p:cNvSpPr/>
          <p:nvPr/>
        </p:nvSpPr>
        <p:spPr>
          <a:xfrm>
            <a:off x="5150000" y="2012138"/>
            <a:ext cx="1885800" cy="674400"/>
          </a:xfrm>
          <a:prstGeom prst="rect">
            <a:avLst/>
          </a:prstGeom>
          <a:noFill/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9" name="Google Shape;2199;p110"/>
          <p:cNvSpPr txBox="1"/>
          <p:nvPr/>
        </p:nvSpPr>
        <p:spPr>
          <a:xfrm>
            <a:off x="6153950" y="2715713"/>
            <a:ext cx="2953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xporta el escenario como blueprint</a:t>
            </a:r>
            <a:r>
              <a:rPr lang="es" sz="180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.json</a:t>
            </a:r>
            <a:endParaRPr sz="180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0" name="Google Shape;2200;p110"/>
          <p:cNvSpPr txBox="1">
            <a:spLocks noGrp="1"/>
          </p:cNvSpPr>
          <p:nvPr>
            <p:ph type="title"/>
          </p:nvPr>
        </p:nvSpPr>
        <p:spPr>
          <a:xfrm>
            <a:off x="223025" y="165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¿Qué hacen estos botones?</a:t>
            </a:r>
            <a:endParaRPr b="1"/>
          </a:p>
        </p:txBody>
      </p:sp>
      <p:pic>
        <p:nvPicPr>
          <p:cNvPr id="2201" name="Google Shape;2201;p110"/>
          <p:cNvPicPr preferRelativeResize="0"/>
          <p:nvPr/>
        </p:nvPicPr>
        <p:blipFill rotWithShape="1">
          <a:blip r:embed="rId5">
            <a:alphaModFix/>
          </a:blip>
          <a:srcRect t="32199" r="62845" b="16861"/>
          <a:stretch/>
        </p:blipFill>
        <p:spPr>
          <a:xfrm>
            <a:off x="858625" y="909975"/>
            <a:ext cx="2748049" cy="262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110"/>
          <p:cNvSpPr/>
          <p:nvPr/>
        </p:nvSpPr>
        <p:spPr>
          <a:xfrm>
            <a:off x="4852175" y="1041738"/>
            <a:ext cx="4003200" cy="17145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111"/>
          <p:cNvSpPr txBox="1">
            <a:spLocks noGrp="1"/>
          </p:cNvSpPr>
          <p:nvPr>
            <p:ph type="body" idx="1"/>
          </p:nvPr>
        </p:nvSpPr>
        <p:spPr>
          <a:xfrm>
            <a:off x="3804975" y="35550"/>
            <a:ext cx="5248800" cy="50328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"squadName": </a:t>
            </a:r>
            <a:r>
              <a:rPr lang="es" sz="1350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"Super hero squad"</a:t>
            </a: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"formed": </a:t>
            </a:r>
            <a:r>
              <a:rPr lang="es" sz="1350">
                <a:solidFill>
                  <a:srgbClr val="106040"/>
                </a:solidFill>
                <a:latin typeface="Courier New"/>
                <a:ea typeface="Courier New"/>
                <a:cs typeface="Courier New"/>
                <a:sym typeface="Courier New"/>
              </a:rPr>
              <a:t>2016</a:t>
            </a: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"active": </a:t>
            </a:r>
            <a:r>
              <a:rPr lang="es" sz="1350">
                <a:solidFill>
                  <a:srgbClr val="20109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"members": 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[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"name": </a:t>
            </a:r>
            <a:r>
              <a:rPr lang="es" sz="1350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"Molecule Man"</a:t>
            </a: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"age": </a:t>
            </a:r>
            <a:r>
              <a:rPr lang="es" sz="1350">
                <a:solidFill>
                  <a:srgbClr val="106040"/>
                </a:solidFill>
                <a:latin typeface="Courier New"/>
                <a:ea typeface="Courier New"/>
                <a:cs typeface="Courier New"/>
                <a:sym typeface="Courier New"/>
              </a:rPr>
              <a:t>29</a:t>
            </a: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"powers": [</a:t>
            </a:r>
            <a:r>
              <a:rPr lang="es" sz="1350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"Radiation"</a:t>
            </a: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350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"Turning tiny"</a:t>
            </a: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"name": </a:t>
            </a:r>
            <a:r>
              <a:rPr lang="es" sz="1350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"Madame Uppercut"</a:t>
            </a: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"age": </a:t>
            </a:r>
            <a:r>
              <a:rPr lang="es" sz="1350">
                <a:solidFill>
                  <a:srgbClr val="106040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"powers": 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[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350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"Million tonne punch"</a:t>
            </a: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350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"Damage resistance"</a:t>
            </a: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s" sz="1350">
                <a:solidFill>
                  <a:srgbClr val="A01010"/>
                </a:solidFill>
                <a:latin typeface="Courier New"/>
                <a:ea typeface="Courier New"/>
                <a:cs typeface="Courier New"/>
                <a:sym typeface="Courier New"/>
              </a:rPr>
              <a:t>"Superhuman reflexes"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]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350">
                <a:latin typeface="Courier New"/>
                <a:ea typeface="Courier New"/>
                <a:cs typeface="Courier New"/>
                <a:sym typeface="Courier New"/>
              </a:rPr>
              <a:t>  ]</a:t>
            </a:r>
            <a:endParaRPr sz="13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3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08" name="Google Shape;2208;p111"/>
          <p:cNvSpPr/>
          <p:nvPr/>
        </p:nvSpPr>
        <p:spPr>
          <a:xfrm>
            <a:off x="4030575" y="1152475"/>
            <a:ext cx="4962900" cy="3570000"/>
          </a:xfrm>
          <a:prstGeom prst="rect">
            <a:avLst/>
          </a:prstGeom>
          <a:noFill/>
          <a:ln w="28575" cap="flat" cmpd="sng">
            <a:solidFill>
              <a:srgbClr val="106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9" name="Google Shape;2209;p111"/>
          <p:cNvSpPr/>
          <p:nvPr/>
        </p:nvSpPr>
        <p:spPr>
          <a:xfrm>
            <a:off x="4312200" y="2406450"/>
            <a:ext cx="3203400" cy="21153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0" name="Google Shape;2210;p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143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JSON</a:t>
            </a:r>
            <a:endParaRPr b="1"/>
          </a:p>
        </p:txBody>
      </p:sp>
      <p:sp>
        <p:nvSpPr>
          <p:cNvPr id="2211" name="Google Shape;2211;p111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3583500" cy="3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JSON no es un archivo ni un código.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Es un formato simple utilizado para </a:t>
            </a:r>
            <a:r>
              <a:rPr lang="es" b="1"/>
              <a:t>almacenar </a:t>
            </a:r>
            <a:r>
              <a:rPr lang="es"/>
              <a:t>y </a:t>
            </a:r>
            <a:r>
              <a:rPr lang="es" b="1"/>
              <a:t>transportar </a:t>
            </a:r>
            <a:r>
              <a:rPr lang="es"/>
              <a:t>datos.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Funciona mediante la representación de datos de forma </a:t>
            </a:r>
            <a:r>
              <a:rPr lang="es" b="1"/>
              <a:t>jerárquica</a:t>
            </a:r>
            <a:r>
              <a:rPr lang="es"/>
              <a:t>, mediante pares 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"clave": </a:t>
            </a:r>
            <a:r>
              <a:rPr lang="es" sz="1500">
                <a:solidFill>
                  <a:srgbClr val="20109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s" sz="150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para almacenar información.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Los datos JSON se incluyen entre llaves (</a:t>
            </a:r>
            <a:r>
              <a:rPr lang="es" b="1"/>
              <a:t>{}</a:t>
            </a:r>
            <a:r>
              <a:rPr lang="es"/>
              <a:t>), con cada par clave-valor separado por una coma (,).</a:t>
            </a:r>
            <a:endParaRPr/>
          </a:p>
        </p:txBody>
      </p:sp>
      <p:sp>
        <p:nvSpPr>
          <p:cNvPr id="2212" name="Google Shape;2212;p111"/>
          <p:cNvSpPr/>
          <p:nvPr/>
        </p:nvSpPr>
        <p:spPr>
          <a:xfrm>
            <a:off x="4312200" y="1360350"/>
            <a:ext cx="4591200" cy="10461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3" name="Google Shape;2213;p111"/>
          <p:cNvSpPr/>
          <p:nvPr/>
        </p:nvSpPr>
        <p:spPr>
          <a:xfrm>
            <a:off x="5579650" y="1918900"/>
            <a:ext cx="3038100" cy="331500"/>
          </a:xfrm>
          <a:prstGeom prst="rect">
            <a:avLst/>
          </a:prstGeom>
          <a:noFill/>
          <a:ln w="28575" cap="flat" cmpd="sng">
            <a:solidFill>
              <a:srgbClr val="106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4" name="Google Shape;2214;p111"/>
          <p:cNvSpPr/>
          <p:nvPr/>
        </p:nvSpPr>
        <p:spPr>
          <a:xfrm>
            <a:off x="4500150" y="3251875"/>
            <a:ext cx="2827500" cy="1046100"/>
          </a:xfrm>
          <a:prstGeom prst="rect">
            <a:avLst/>
          </a:prstGeom>
          <a:noFill/>
          <a:ln w="28575" cap="flat" cmpd="sng">
            <a:solidFill>
              <a:srgbClr val="106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5" name="Google Shape;2215;p111"/>
          <p:cNvSpPr/>
          <p:nvPr/>
        </p:nvSpPr>
        <p:spPr>
          <a:xfrm>
            <a:off x="311700" y="445025"/>
            <a:ext cx="934500" cy="5727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6" name="Google Shape;2216;p111"/>
          <p:cNvSpPr/>
          <p:nvPr/>
        </p:nvSpPr>
        <p:spPr>
          <a:xfrm>
            <a:off x="250550" y="4621050"/>
            <a:ext cx="2411400" cy="447300"/>
          </a:xfrm>
          <a:prstGeom prst="rect">
            <a:avLst/>
          </a:prstGeom>
          <a:noFill/>
          <a:ln w="28575" cap="flat" cmpd="sng">
            <a:solidFill>
              <a:srgbClr val="106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arreglo o lista de elementos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12"/>
          <p:cNvSpPr txBox="1">
            <a:spLocks noGrp="1"/>
          </p:cNvSpPr>
          <p:nvPr>
            <p:ph type="body" idx="1"/>
          </p:nvPr>
        </p:nvSpPr>
        <p:spPr>
          <a:xfrm rot="-5400000">
            <a:off x="-992000" y="1562875"/>
            <a:ext cx="3538500" cy="13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2500" b="1"/>
              <a:t>Archivo descargado con nuestra automatización</a:t>
            </a:r>
            <a:endParaRPr sz="25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b="1" u="sng">
                <a:solidFill>
                  <a:schemeClr val="hlink"/>
                </a:solidFill>
                <a:hlinkClick r:id="rId3"/>
              </a:rPr>
              <a:t>blueprint.json</a:t>
            </a:r>
            <a:endParaRPr b="1"/>
          </a:p>
        </p:txBody>
      </p:sp>
      <p:pic>
        <p:nvPicPr>
          <p:cNvPr id="2222" name="Google Shape;2222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650" y="70900"/>
            <a:ext cx="3684407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2157" y="152400"/>
            <a:ext cx="29018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2" name="Google Shape;822;p68"/>
          <p:cNvGraphicFramePr/>
          <p:nvPr/>
        </p:nvGraphicFramePr>
        <p:xfrm>
          <a:off x="311688" y="1348525"/>
          <a:ext cx="8520600" cy="3477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8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Factor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Web Scraping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APIs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Disponibilidad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Accede a casi cualquier sitio </a:t>
                      </a:r>
                      <a:r>
                        <a:rPr lang="es" sz="14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web </a:t>
                      </a:r>
                      <a:r>
                        <a:rPr lang="e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público.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Depende de que el servicio API esté disponible y mantenido.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Calidad de los datos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Puede haber errores si cambia la estructura del sitio </a:t>
                      </a:r>
                      <a:r>
                        <a:rPr lang="es" sz="14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web</a:t>
                      </a:r>
                      <a:r>
                        <a:rPr lang="e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Datos consistentes, estandarizados y bien estructurados.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Cantidad de datos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Permite recolectar grandes volúmenes rápidamente.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Puede tener límites de solicitudes o cuotas de datos.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Complejidad de datos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Puede manejar páginas complejas y dinámicas (con dificultad técnica).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Limitado a lo que la API permite consultar o exponer.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0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Legalidad y ética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Puede violar términos de servicio, derechos de autor o privacidad.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Requiere autorización explícita y respeta normas legales y de seguridad.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23" name="Google Shape;823;p68"/>
          <p:cNvSpPr txBox="1">
            <a:spLocks noGrp="1"/>
          </p:cNvSpPr>
          <p:nvPr>
            <p:ph type="title"/>
          </p:nvPr>
        </p:nvSpPr>
        <p:spPr>
          <a:xfrm>
            <a:off x="311700" y="454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Web Scraping vs. API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8" name="Google Shape;2228;p113"/>
          <p:cNvPicPr preferRelativeResize="0"/>
          <p:nvPr/>
        </p:nvPicPr>
        <p:blipFill rotWithShape="1">
          <a:blip r:embed="rId3">
            <a:alphaModFix/>
          </a:blip>
          <a:srcRect t="32198" r="32777"/>
          <a:stretch/>
        </p:blipFill>
        <p:spPr>
          <a:xfrm>
            <a:off x="366350" y="828037"/>
            <a:ext cx="4972000" cy="34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9" name="Google Shape;2229;p113"/>
          <p:cNvSpPr/>
          <p:nvPr/>
        </p:nvSpPr>
        <p:spPr>
          <a:xfrm>
            <a:off x="3102425" y="3875588"/>
            <a:ext cx="356100" cy="3579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0" name="Google Shape;2230;p113"/>
          <p:cNvSpPr/>
          <p:nvPr/>
        </p:nvSpPr>
        <p:spPr>
          <a:xfrm>
            <a:off x="498550" y="3820388"/>
            <a:ext cx="1045500" cy="357900"/>
          </a:xfrm>
          <a:prstGeom prst="rect">
            <a:avLst/>
          </a:prstGeom>
          <a:noFill/>
          <a:ln w="28575" cap="flat" cmpd="sng">
            <a:solidFill>
              <a:srgbClr val="A010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1" name="Google Shape;2231;p113"/>
          <p:cNvSpPr/>
          <p:nvPr/>
        </p:nvSpPr>
        <p:spPr>
          <a:xfrm>
            <a:off x="3170250" y="828038"/>
            <a:ext cx="2168100" cy="28602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2" name="Google Shape;2232;p113"/>
          <p:cNvSpPr txBox="1"/>
          <p:nvPr/>
        </p:nvSpPr>
        <p:spPr>
          <a:xfrm>
            <a:off x="3096000" y="3475388"/>
            <a:ext cx="1579800" cy="4002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guardar escenario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3" name="Google Shape;2233;p113"/>
          <p:cNvSpPr txBox="1"/>
          <p:nvPr/>
        </p:nvSpPr>
        <p:spPr>
          <a:xfrm>
            <a:off x="498550" y="3420188"/>
            <a:ext cx="1579800" cy="400200"/>
          </a:xfrm>
          <a:prstGeom prst="rect">
            <a:avLst/>
          </a:prstGeom>
          <a:noFill/>
          <a:ln w="28575" cap="flat" cmpd="sng">
            <a:solidFill>
              <a:srgbClr val="A010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ejecutar escenario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4" name="Google Shape;2234;p113"/>
          <p:cNvSpPr/>
          <p:nvPr/>
        </p:nvSpPr>
        <p:spPr>
          <a:xfrm>
            <a:off x="2444350" y="828038"/>
            <a:ext cx="2168100" cy="5073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5" name="Google Shape;2235;p113"/>
          <p:cNvSpPr txBox="1">
            <a:spLocks noGrp="1"/>
          </p:cNvSpPr>
          <p:nvPr>
            <p:ph type="title"/>
          </p:nvPr>
        </p:nvSpPr>
        <p:spPr>
          <a:xfrm>
            <a:off x="311700" y="248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¿Qué hacen estos botones?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0" name="Google Shape;224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325" y="0"/>
            <a:ext cx="73964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1" name="Google Shape;2241;p114"/>
          <p:cNvSpPr/>
          <p:nvPr/>
        </p:nvSpPr>
        <p:spPr>
          <a:xfrm>
            <a:off x="2848725" y="1347675"/>
            <a:ext cx="667500" cy="6429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2" name="Google Shape;2242;p114"/>
          <p:cNvSpPr/>
          <p:nvPr/>
        </p:nvSpPr>
        <p:spPr>
          <a:xfrm>
            <a:off x="3887800" y="1906700"/>
            <a:ext cx="2079600" cy="2009700"/>
          </a:xfrm>
          <a:prstGeom prst="rect">
            <a:avLst/>
          </a:prstGeom>
          <a:noFill/>
          <a:ln w="28575" cap="flat" cmpd="sng">
            <a:solidFill>
              <a:srgbClr val="A010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3" name="Google Shape;2243;p114"/>
          <p:cNvSpPr txBox="1"/>
          <p:nvPr/>
        </p:nvSpPr>
        <p:spPr>
          <a:xfrm>
            <a:off x="1186650" y="1075400"/>
            <a:ext cx="1579800" cy="8313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luego de ejecutar podemos ver las entradas y salidas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4" name="Google Shape;2244;p114"/>
          <p:cNvSpPr txBox="1"/>
          <p:nvPr/>
        </p:nvSpPr>
        <p:spPr>
          <a:xfrm>
            <a:off x="5967450" y="1139075"/>
            <a:ext cx="930300" cy="400200"/>
          </a:xfrm>
          <a:prstGeom prst="rect">
            <a:avLst/>
          </a:prstGeom>
          <a:noFill/>
          <a:ln w="28575" cap="flat" cmpd="sng">
            <a:solidFill>
              <a:srgbClr val="A010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entradas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5" name="Google Shape;2245;p114"/>
          <p:cNvSpPr txBox="1"/>
          <p:nvPr/>
        </p:nvSpPr>
        <p:spPr>
          <a:xfrm>
            <a:off x="5967450" y="2371650"/>
            <a:ext cx="930300" cy="400200"/>
          </a:xfrm>
          <a:prstGeom prst="rect">
            <a:avLst/>
          </a:prstGeom>
          <a:noFill/>
          <a:ln w="28575" cap="flat" cmpd="sng">
            <a:solidFill>
              <a:srgbClr val="A010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salidas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6" name="Google Shape;2246;p114"/>
          <p:cNvSpPr/>
          <p:nvPr/>
        </p:nvSpPr>
        <p:spPr>
          <a:xfrm>
            <a:off x="3887800" y="941050"/>
            <a:ext cx="2079600" cy="719700"/>
          </a:xfrm>
          <a:prstGeom prst="rect">
            <a:avLst/>
          </a:prstGeom>
          <a:noFill/>
          <a:ln w="28575" cap="flat" cmpd="sng">
            <a:solidFill>
              <a:srgbClr val="A010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7" name="Google Shape;2247;p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¿Para qué sirve la lupa?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4" name="Google Shape;2254;p115"/>
          <p:cNvPicPr preferRelativeResize="0"/>
          <p:nvPr/>
        </p:nvPicPr>
        <p:blipFill rotWithShape="1">
          <a:blip r:embed="rId3">
            <a:alphaModFix/>
          </a:blip>
          <a:srcRect r="12975"/>
          <a:stretch/>
        </p:blipFill>
        <p:spPr>
          <a:xfrm>
            <a:off x="262550" y="0"/>
            <a:ext cx="64366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5" name="Google Shape;2255;p115"/>
          <p:cNvSpPr txBox="1"/>
          <p:nvPr/>
        </p:nvSpPr>
        <p:spPr>
          <a:xfrm>
            <a:off x="6699200" y="172000"/>
            <a:ext cx="2018100" cy="12621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luego de ejecutar podemos ver las entradas y salidas y el número de operaciones (cerrar y ste filmina)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6" name="Google Shape;2256;p115"/>
          <p:cNvSpPr/>
          <p:nvPr/>
        </p:nvSpPr>
        <p:spPr>
          <a:xfrm>
            <a:off x="6250800" y="79100"/>
            <a:ext cx="344700" cy="2313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Operaciones</a:t>
            </a:r>
            <a:endParaRPr b="1"/>
          </a:p>
        </p:txBody>
      </p:sp>
      <p:sp>
        <p:nvSpPr>
          <p:cNvPr id="2262" name="Google Shape;2262;p1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32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Cada vez que Make lleva a cabo una tarea o acción, cuenta como una </a:t>
            </a:r>
            <a:r>
              <a:rPr lang="es" b="1">
                <a:solidFill>
                  <a:srgbClr val="0000FF"/>
                </a:solidFill>
              </a:rPr>
              <a:t>operación</a:t>
            </a:r>
            <a:r>
              <a:rPr lang="es"/>
              <a:t>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💡 Por ejemplo, si Make envía 10 correos electrónico son 10 operaciones consumidas.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Make ofrece 1000 operaciones gratuitas cada mes. </a:t>
            </a: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Si superas ese límite, tus escenarios se desactivarán a menos que actualices a un </a:t>
            </a:r>
            <a:r>
              <a:rPr lang="es">
                <a:solidFill>
                  <a:srgbClr val="106040"/>
                </a:solidFill>
              </a:rPr>
              <a:t>plan pago</a:t>
            </a:r>
            <a:r>
              <a:rPr lang="es"/>
              <a:t>, que ofrece al menos 10,000 operaciones.</a:t>
            </a:r>
            <a:endParaRPr/>
          </a:p>
        </p:txBody>
      </p:sp>
      <p:pic>
        <p:nvPicPr>
          <p:cNvPr id="2263" name="Google Shape;226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600" y="1170125"/>
            <a:ext cx="2828925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4" name="Google Shape;2264;p116"/>
          <p:cNvSpPr/>
          <p:nvPr/>
        </p:nvSpPr>
        <p:spPr>
          <a:xfrm>
            <a:off x="7438650" y="1359200"/>
            <a:ext cx="667500" cy="6429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1" name="Google Shape;2271;p117"/>
          <p:cNvPicPr preferRelativeResize="0"/>
          <p:nvPr/>
        </p:nvPicPr>
        <p:blipFill rotWithShape="1">
          <a:blip r:embed="rId3">
            <a:alphaModFix/>
          </a:blip>
          <a:srcRect r="37768"/>
          <a:stretch/>
        </p:blipFill>
        <p:spPr>
          <a:xfrm>
            <a:off x="262550" y="0"/>
            <a:ext cx="46029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117"/>
          <p:cNvSpPr txBox="1"/>
          <p:nvPr/>
        </p:nvSpPr>
        <p:spPr>
          <a:xfrm>
            <a:off x="5246075" y="1924950"/>
            <a:ext cx="2341200" cy="8313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guardar escenario e ir atrás así vemos cómo monitorear las operaciones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3" name="Google Shape;2273;p117"/>
          <p:cNvSpPr/>
          <p:nvPr/>
        </p:nvSpPr>
        <p:spPr>
          <a:xfrm>
            <a:off x="3033250" y="4703625"/>
            <a:ext cx="344700" cy="2313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4" name="Google Shape;2274;p117"/>
          <p:cNvSpPr/>
          <p:nvPr/>
        </p:nvSpPr>
        <p:spPr>
          <a:xfrm>
            <a:off x="3112575" y="828050"/>
            <a:ext cx="1752900" cy="37407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5" name="Google Shape;2275;p117"/>
          <p:cNvSpPr/>
          <p:nvPr/>
        </p:nvSpPr>
        <p:spPr>
          <a:xfrm>
            <a:off x="311700" y="213725"/>
            <a:ext cx="344700" cy="3930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6" name="Google Shape;2276;p117"/>
          <p:cNvSpPr/>
          <p:nvPr/>
        </p:nvSpPr>
        <p:spPr>
          <a:xfrm>
            <a:off x="3112575" y="0"/>
            <a:ext cx="1752900" cy="37407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282" name="Google Shape;2282;p118"/>
          <p:cNvSpPr txBox="1">
            <a:spLocks noGrp="1"/>
          </p:cNvSpPr>
          <p:nvPr>
            <p:ph type="body" idx="1"/>
          </p:nvPr>
        </p:nvSpPr>
        <p:spPr>
          <a:xfrm>
            <a:off x="311700" y="4443300"/>
            <a:ext cx="2515800" cy="572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Dashboard: Consumos</a:t>
            </a:r>
            <a:endParaRPr/>
          </a:p>
        </p:txBody>
      </p:sp>
      <p:pic>
        <p:nvPicPr>
          <p:cNvPr id="2283" name="Google Shape;2283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97901"/>
            <a:ext cx="9144000" cy="3547698"/>
          </a:xfrm>
          <a:prstGeom prst="rect">
            <a:avLst/>
          </a:prstGeom>
          <a:noFill/>
          <a:ln>
            <a:noFill/>
          </a:ln>
        </p:spPr>
      </p:pic>
      <p:sp>
        <p:nvSpPr>
          <p:cNvPr id="2284" name="Google Shape;2284;p118"/>
          <p:cNvSpPr/>
          <p:nvPr/>
        </p:nvSpPr>
        <p:spPr>
          <a:xfrm>
            <a:off x="1910025" y="1599600"/>
            <a:ext cx="7143900" cy="2310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5" name="Google Shape;2285;p118"/>
          <p:cNvSpPr/>
          <p:nvPr/>
        </p:nvSpPr>
        <p:spPr>
          <a:xfrm>
            <a:off x="3644450" y="2489375"/>
            <a:ext cx="2720400" cy="4122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6" name="Google Shape;2286;p118"/>
          <p:cNvSpPr txBox="1">
            <a:spLocks noGrp="1"/>
          </p:cNvSpPr>
          <p:nvPr>
            <p:ph type="title"/>
          </p:nvPr>
        </p:nvSpPr>
        <p:spPr>
          <a:xfrm>
            <a:off x="5121950" y="2901575"/>
            <a:ext cx="1242900" cy="4122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4444"/>
              <a:buNone/>
            </a:pPr>
            <a:r>
              <a:rPr lang="es" sz="1600"/>
              <a:t>Operaciones</a:t>
            </a:r>
            <a:endParaRPr sz="1600"/>
          </a:p>
        </p:txBody>
      </p:sp>
      <p:sp>
        <p:nvSpPr>
          <p:cNvPr id="2287" name="Google Shape;2287;p118"/>
          <p:cNvSpPr txBox="1">
            <a:spLocks noGrp="1"/>
          </p:cNvSpPr>
          <p:nvPr>
            <p:ph type="body" idx="1"/>
          </p:nvPr>
        </p:nvSpPr>
        <p:spPr>
          <a:xfrm>
            <a:off x="2920525" y="1747350"/>
            <a:ext cx="618600" cy="412200"/>
          </a:xfrm>
          <a:prstGeom prst="rect">
            <a:avLst/>
          </a:prstGeom>
          <a:noFill/>
          <a:ln w="28575" cap="flat" cmpd="sng">
            <a:solidFill>
              <a:srgbClr val="106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400"/>
              <a:t>Plan</a:t>
            </a:r>
            <a:endParaRPr sz="1400"/>
          </a:p>
        </p:txBody>
      </p:sp>
      <p:sp>
        <p:nvSpPr>
          <p:cNvPr id="2288" name="Google Shape;2288;p118"/>
          <p:cNvSpPr/>
          <p:nvPr/>
        </p:nvSpPr>
        <p:spPr>
          <a:xfrm>
            <a:off x="1982400" y="2159550"/>
            <a:ext cx="1662000" cy="1318800"/>
          </a:xfrm>
          <a:prstGeom prst="rect">
            <a:avLst/>
          </a:prstGeom>
          <a:noFill/>
          <a:ln w="28575" cap="flat" cmpd="sng">
            <a:solidFill>
              <a:srgbClr val="106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301" name="Google Shape;2301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31751"/>
            <a:ext cx="9144001" cy="4289598"/>
          </a:xfrm>
          <a:prstGeom prst="rect">
            <a:avLst/>
          </a:prstGeom>
          <a:noFill/>
          <a:ln>
            <a:noFill/>
          </a:ln>
        </p:spPr>
      </p:pic>
      <p:sp>
        <p:nvSpPr>
          <p:cNvPr id="2302" name="Google Shape;2302;p120"/>
          <p:cNvSpPr txBox="1">
            <a:spLocks noGrp="1"/>
          </p:cNvSpPr>
          <p:nvPr>
            <p:ph type="body" idx="1"/>
          </p:nvPr>
        </p:nvSpPr>
        <p:spPr>
          <a:xfrm>
            <a:off x="2357050" y="164875"/>
            <a:ext cx="2545800" cy="797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Algunos </a:t>
            </a:r>
            <a:r>
              <a:rPr lang="es" i="1"/>
              <a:t>templates</a:t>
            </a:r>
            <a:r>
              <a:rPr lang="es"/>
              <a:t> listos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para configurar y usar</a:t>
            </a:r>
            <a:endParaRPr/>
          </a:p>
        </p:txBody>
      </p:sp>
      <p:sp>
        <p:nvSpPr>
          <p:cNvPr id="2303" name="Google Shape;2303;p120"/>
          <p:cNvSpPr/>
          <p:nvPr/>
        </p:nvSpPr>
        <p:spPr>
          <a:xfrm>
            <a:off x="0" y="2340525"/>
            <a:ext cx="511500" cy="35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4" name="Google Shape;2304;p120"/>
          <p:cNvSpPr/>
          <p:nvPr/>
        </p:nvSpPr>
        <p:spPr>
          <a:xfrm rot="-8098135">
            <a:off x="369262" y="2714050"/>
            <a:ext cx="390959" cy="324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310" name="Google Shape;2310;p121"/>
          <p:cNvSpPr txBox="1">
            <a:spLocks noGrp="1"/>
          </p:cNvSpPr>
          <p:nvPr>
            <p:ph type="body" idx="1"/>
          </p:nvPr>
        </p:nvSpPr>
        <p:spPr>
          <a:xfrm>
            <a:off x="311700" y="4443300"/>
            <a:ext cx="4784400" cy="441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"/>
              <a:t>Volvemos al escenario y seguimos con las preguntas.</a:t>
            </a:r>
            <a:endParaRPr/>
          </a:p>
        </p:txBody>
      </p:sp>
      <p:pic>
        <p:nvPicPr>
          <p:cNvPr id="2311" name="Google Shape;2311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97901"/>
            <a:ext cx="9144000" cy="3547698"/>
          </a:xfrm>
          <a:prstGeom prst="rect">
            <a:avLst/>
          </a:prstGeom>
          <a:noFill/>
          <a:ln>
            <a:noFill/>
          </a:ln>
        </p:spPr>
      </p:pic>
      <p:sp>
        <p:nvSpPr>
          <p:cNvPr id="2312" name="Google Shape;2312;p121"/>
          <p:cNvSpPr/>
          <p:nvPr/>
        </p:nvSpPr>
        <p:spPr>
          <a:xfrm>
            <a:off x="76350" y="2159550"/>
            <a:ext cx="1133400" cy="223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318" name="Google Shape;2318;p1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319" name="Google Shape;2319;p122"/>
          <p:cNvPicPr preferRelativeResize="0"/>
          <p:nvPr/>
        </p:nvPicPr>
        <p:blipFill rotWithShape="1">
          <a:blip r:embed="rId3">
            <a:alphaModFix/>
          </a:blip>
          <a:srcRect b="20923"/>
          <a:stretch/>
        </p:blipFill>
        <p:spPr>
          <a:xfrm>
            <a:off x="0" y="411548"/>
            <a:ext cx="9144000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0" name="Google Shape;2320;p122"/>
          <p:cNvSpPr/>
          <p:nvPr/>
        </p:nvSpPr>
        <p:spPr>
          <a:xfrm>
            <a:off x="2272975" y="445025"/>
            <a:ext cx="6870900" cy="1949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1" name="Google Shape;2321;p122"/>
          <p:cNvPicPr preferRelativeResize="0"/>
          <p:nvPr/>
        </p:nvPicPr>
        <p:blipFill rotWithShape="1">
          <a:blip r:embed="rId4">
            <a:alphaModFix/>
          </a:blip>
          <a:srcRect l="29116" t="50239" r="7" b="17196"/>
          <a:stretch/>
        </p:blipFill>
        <p:spPr>
          <a:xfrm>
            <a:off x="2428700" y="1531825"/>
            <a:ext cx="6481201" cy="7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2" name="Google Shape;2322;p122"/>
          <p:cNvSpPr/>
          <p:nvPr/>
        </p:nvSpPr>
        <p:spPr>
          <a:xfrm>
            <a:off x="3950775" y="1579075"/>
            <a:ext cx="1203000" cy="2370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3" name="Google Shape;2323;p122"/>
          <p:cNvSpPr txBox="1">
            <a:spLocks noGrp="1"/>
          </p:cNvSpPr>
          <p:nvPr>
            <p:ph type="body" idx="1"/>
          </p:nvPr>
        </p:nvSpPr>
        <p:spPr>
          <a:xfrm>
            <a:off x="496200" y="2015275"/>
            <a:ext cx="1714500" cy="1037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s" b="1"/>
              <a:t>Escenarios</a:t>
            </a:r>
            <a:r>
              <a:rPr lang="es"/>
              <a:t>: nuestras automatizaciones</a:t>
            </a:r>
            <a:endParaRPr/>
          </a:p>
        </p:txBody>
      </p:sp>
      <p:sp>
        <p:nvSpPr>
          <p:cNvPr id="2324" name="Google Shape;2324;p122"/>
          <p:cNvSpPr/>
          <p:nvPr/>
        </p:nvSpPr>
        <p:spPr>
          <a:xfrm>
            <a:off x="0" y="1705375"/>
            <a:ext cx="496200" cy="309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5" name="Google Shape;2325;p122"/>
          <p:cNvCxnSpPr>
            <a:stCxn id="2323" idx="0"/>
          </p:cNvCxnSpPr>
          <p:nvPr/>
        </p:nvCxnSpPr>
        <p:spPr>
          <a:xfrm rot="-5400000">
            <a:off x="1586550" y="1345975"/>
            <a:ext cx="436200" cy="902400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26" name="Google Shape;2326;p122"/>
          <p:cNvSpPr/>
          <p:nvPr/>
        </p:nvSpPr>
        <p:spPr>
          <a:xfrm>
            <a:off x="556450" y="812125"/>
            <a:ext cx="1203000" cy="7197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7" name="Google Shape;2327;p122"/>
          <p:cNvSpPr/>
          <p:nvPr/>
        </p:nvSpPr>
        <p:spPr>
          <a:xfrm rot="10797362">
            <a:off x="517742" y="1698273"/>
            <a:ext cx="390900" cy="32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8" name="Google Shape;2328;p122"/>
          <p:cNvSpPr txBox="1"/>
          <p:nvPr/>
        </p:nvSpPr>
        <p:spPr>
          <a:xfrm>
            <a:off x="2428700" y="2740050"/>
            <a:ext cx="5308500" cy="6810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Hay que ser prolijos: usar carpetas y usar nombres significativos, tanto para carpetas como para escenarios y módulos.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9" name="Google Shape;2329;p122"/>
          <p:cNvSpPr txBox="1"/>
          <p:nvPr/>
        </p:nvSpPr>
        <p:spPr>
          <a:xfrm>
            <a:off x="556450" y="3986100"/>
            <a:ext cx="75957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las siguientes clases vamos a crear </a:t>
            </a:r>
            <a:r>
              <a:rPr lang="es" sz="15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escenarios </a:t>
            </a: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complejos con múltiples pasos, condiciones y ramificaciones, todo ello sin necesidad de programar.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1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6" name="Google Shape;233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5" y="618445"/>
            <a:ext cx="9144001" cy="4211411"/>
          </a:xfrm>
          <a:prstGeom prst="rect">
            <a:avLst/>
          </a:prstGeom>
          <a:noFill/>
          <a:ln>
            <a:noFill/>
          </a:ln>
        </p:spPr>
      </p:pic>
      <p:sp>
        <p:nvSpPr>
          <p:cNvPr id="2337" name="Google Shape;2337;p123"/>
          <p:cNvSpPr/>
          <p:nvPr/>
        </p:nvSpPr>
        <p:spPr>
          <a:xfrm>
            <a:off x="600750" y="3685800"/>
            <a:ext cx="6121500" cy="1257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8" name="Google Shape;2338;p123"/>
          <p:cNvSpPr/>
          <p:nvPr/>
        </p:nvSpPr>
        <p:spPr>
          <a:xfrm>
            <a:off x="6784000" y="2761125"/>
            <a:ext cx="2360100" cy="20202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9" name="Google Shape;2339;p123"/>
          <p:cNvSpPr txBox="1"/>
          <p:nvPr/>
        </p:nvSpPr>
        <p:spPr>
          <a:xfrm>
            <a:off x="6199850" y="2144013"/>
            <a:ext cx="2690400" cy="4155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Ejecuciones. Clic para ver </a:t>
            </a:r>
            <a:r>
              <a:rPr lang="es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logs</a:t>
            </a: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123"/>
          <p:cNvSpPr txBox="1">
            <a:spLocks noGrp="1"/>
          </p:cNvSpPr>
          <p:nvPr>
            <p:ph type="body" idx="1"/>
          </p:nvPr>
        </p:nvSpPr>
        <p:spPr>
          <a:xfrm>
            <a:off x="692250" y="3144900"/>
            <a:ext cx="2189700" cy="41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s"/>
              <a:t>Consumo del escenario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Browse AI</a:t>
            </a:r>
            <a:endParaRPr b="1"/>
          </a:p>
        </p:txBody>
      </p:sp>
      <p:sp>
        <p:nvSpPr>
          <p:cNvPr id="829" name="Google Shape;829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 sz="1400">
                <a:solidFill>
                  <a:schemeClr val="dk1"/>
                </a:solidFill>
              </a:rPr>
              <a:t>Utiliza algoritmos de Inteligencia Artificial para extraer datos de una página </a:t>
            </a:r>
            <a:r>
              <a:rPr lang="es" sz="1400" i="1">
                <a:solidFill>
                  <a:schemeClr val="dk1"/>
                </a:solidFill>
              </a:rPr>
              <a:t>web </a:t>
            </a:r>
            <a:r>
              <a:rPr lang="es" sz="1400">
                <a:solidFill>
                  <a:schemeClr val="dk1"/>
                </a:solidFill>
              </a:rPr>
              <a:t>de manera rápida y precisa.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 sz="1400">
                <a:solidFill>
                  <a:schemeClr val="dk1"/>
                </a:solidFill>
              </a:rPr>
              <a:t>Es una herramienta muy intuitiva y no requiere conocimientos de programación.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 sz="1400">
                <a:solidFill>
                  <a:schemeClr val="dk1"/>
                </a:solidFill>
              </a:rPr>
              <a:t>Emula las acciones manuales en la página de Internet.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 sz="1400">
                <a:solidFill>
                  <a:schemeClr val="dk1"/>
                </a:solidFill>
              </a:rPr>
              <a:t>Se puede configurar un </a:t>
            </a:r>
            <a:r>
              <a:rPr lang="es" sz="1400" i="1">
                <a:solidFill>
                  <a:schemeClr val="dk1"/>
                </a:solidFill>
              </a:rPr>
              <a:t>robot</a:t>
            </a:r>
            <a:r>
              <a:rPr lang="es" sz="1400">
                <a:solidFill>
                  <a:schemeClr val="dk1"/>
                </a:solidFill>
              </a:rPr>
              <a:t> que realice las acciones del usuario en la página </a:t>
            </a:r>
            <a:r>
              <a:rPr lang="es" sz="1400" i="1">
                <a:solidFill>
                  <a:schemeClr val="dk1"/>
                </a:solidFill>
              </a:rPr>
              <a:t>web</a:t>
            </a:r>
            <a:r>
              <a:rPr lang="es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 sz="1400">
                <a:solidFill>
                  <a:schemeClr val="dk1"/>
                </a:solidFill>
              </a:rPr>
              <a:t>Con una tarea se puede crear es una acción puntual o repetida que realiza el </a:t>
            </a:r>
            <a:r>
              <a:rPr lang="es" sz="1400" i="1">
                <a:solidFill>
                  <a:schemeClr val="dk1"/>
                </a:solidFill>
              </a:rPr>
              <a:t>robot </a:t>
            </a:r>
            <a:r>
              <a:rPr lang="es" sz="1400">
                <a:solidFill>
                  <a:schemeClr val="dk1"/>
                </a:solidFill>
              </a:rPr>
              <a:t>sobre un sitio </a:t>
            </a:r>
            <a:r>
              <a:rPr lang="es" sz="1400" i="1">
                <a:solidFill>
                  <a:schemeClr val="dk1"/>
                </a:solidFill>
              </a:rPr>
              <a:t>web</a:t>
            </a:r>
            <a:r>
              <a:rPr lang="es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 sz="1400">
                <a:solidFill>
                  <a:schemeClr val="dk1"/>
                </a:solidFill>
              </a:rPr>
              <a:t>Se puede extraer información y monitorear cambios en una página (monitor).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" name="Google Shape;2345;p124"/>
          <p:cNvPicPr preferRelativeResize="0"/>
          <p:nvPr/>
        </p:nvPicPr>
        <p:blipFill rotWithShape="1">
          <a:blip r:embed="rId3">
            <a:alphaModFix/>
          </a:blip>
          <a:srcRect t="25244" r="62714"/>
          <a:stretch/>
        </p:blipFill>
        <p:spPr>
          <a:xfrm>
            <a:off x="839175" y="1171700"/>
            <a:ext cx="2757776" cy="38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124"/>
          <p:cNvSpPr/>
          <p:nvPr/>
        </p:nvSpPr>
        <p:spPr>
          <a:xfrm>
            <a:off x="1395625" y="2618150"/>
            <a:ext cx="875100" cy="9063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7" name="Google Shape;2347;p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¿Qué es el reloj?</a:t>
            </a:r>
            <a:endParaRPr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2" name="Google Shape;2352;p125"/>
          <p:cNvPicPr preferRelativeResize="0"/>
          <p:nvPr/>
        </p:nvPicPr>
        <p:blipFill rotWithShape="1">
          <a:blip r:embed="rId3">
            <a:alphaModFix/>
          </a:blip>
          <a:srcRect t="10412" r="52429" b="48753"/>
          <a:stretch/>
        </p:blipFill>
        <p:spPr>
          <a:xfrm>
            <a:off x="1356475" y="503150"/>
            <a:ext cx="7096074" cy="27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3" name="Google Shape;2353;p125"/>
          <p:cNvSpPr/>
          <p:nvPr/>
        </p:nvSpPr>
        <p:spPr>
          <a:xfrm>
            <a:off x="601637" y="623837"/>
            <a:ext cx="1006074" cy="785592"/>
          </a:xfrm>
          <a:prstGeom prst="lightningBolt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4" name="Google Shape;2354;p125"/>
          <p:cNvSpPr txBox="1">
            <a:spLocks noGrp="1"/>
          </p:cNvSpPr>
          <p:nvPr>
            <p:ph type="title"/>
          </p:nvPr>
        </p:nvSpPr>
        <p:spPr>
          <a:xfrm>
            <a:off x="692700" y="1290275"/>
            <a:ext cx="213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720"/>
              <a:t>Trigger</a:t>
            </a:r>
            <a:endParaRPr sz="1720"/>
          </a:p>
        </p:txBody>
      </p:sp>
      <p:sp>
        <p:nvSpPr>
          <p:cNvPr id="2355" name="Google Shape;2355;p125"/>
          <p:cNvSpPr txBox="1">
            <a:spLocks noGrp="1"/>
          </p:cNvSpPr>
          <p:nvPr>
            <p:ph type="title"/>
          </p:nvPr>
        </p:nvSpPr>
        <p:spPr>
          <a:xfrm>
            <a:off x="311700" y="51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Trigger</a:t>
            </a:r>
            <a:endParaRPr b="1"/>
          </a:p>
        </p:txBody>
      </p:sp>
      <p:sp>
        <p:nvSpPr>
          <p:cNvPr id="2356" name="Google Shape;2356;p125"/>
          <p:cNvSpPr/>
          <p:nvPr/>
        </p:nvSpPr>
        <p:spPr>
          <a:xfrm rot="10800000" flipH="1">
            <a:off x="862275" y="1733550"/>
            <a:ext cx="484800" cy="706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FF0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7" name="Google Shape;2357;p125"/>
          <p:cNvSpPr/>
          <p:nvPr/>
        </p:nvSpPr>
        <p:spPr>
          <a:xfrm>
            <a:off x="1403675" y="1929075"/>
            <a:ext cx="556500" cy="572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8" name="Google Shape;2358;p1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8349" y="3264328"/>
            <a:ext cx="1543306" cy="176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9" name="Google Shape;2359;p125"/>
          <p:cNvGrpSpPr/>
          <p:nvPr/>
        </p:nvGrpSpPr>
        <p:grpSpPr>
          <a:xfrm>
            <a:off x="4125163" y="3316488"/>
            <a:ext cx="1679987" cy="1596345"/>
            <a:chOff x="3896563" y="3240288"/>
            <a:chExt cx="1679987" cy="1596345"/>
          </a:xfrm>
        </p:grpSpPr>
        <p:pic>
          <p:nvPicPr>
            <p:cNvPr id="2360" name="Google Shape;2360;p125"/>
            <p:cNvPicPr preferRelativeResize="0"/>
            <p:nvPr/>
          </p:nvPicPr>
          <p:blipFill rotWithShape="1">
            <a:blip r:embed="rId5">
              <a:alphaModFix/>
            </a:blip>
            <a:srcRect t="5152" r="60708" b="53185"/>
            <a:stretch/>
          </p:blipFill>
          <p:spPr>
            <a:xfrm>
              <a:off x="3896563" y="3240288"/>
              <a:ext cx="1679976" cy="15963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1" name="Google Shape;2361;p125"/>
            <p:cNvSpPr/>
            <p:nvPr/>
          </p:nvSpPr>
          <p:spPr>
            <a:xfrm>
              <a:off x="5287050" y="4590025"/>
              <a:ext cx="289500" cy="2466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125"/>
            <p:cNvSpPr/>
            <p:nvPr/>
          </p:nvSpPr>
          <p:spPr>
            <a:xfrm>
              <a:off x="3896575" y="3240300"/>
              <a:ext cx="336600" cy="3171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3" name="Google Shape;2363;p125"/>
          <p:cNvSpPr txBox="1">
            <a:spLocks noGrp="1"/>
          </p:cNvSpPr>
          <p:nvPr>
            <p:ph type="title"/>
          </p:nvPr>
        </p:nvSpPr>
        <p:spPr>
          <a:xfrm>
            <a:off x="487575" y="2845725"/>
            <a:ext cx="1120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Tipos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369" name="Google Shape;2369;p1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370" name="Google Shape;2370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11540"/>
            <a:ext cx="9144000" cy="4320419"/>
          </a:xfrm>
          <a:prstGeom prst="rect">
            <a:avLst/>
          </a:prstGeom>
          <a:noFill/>
          <a:ln>
            <a:noFill/>
          </a:ln>
        </p:spPr>
      </p:pic>
      <p:sp>
        <p:nvSpPr>
          <p:cNvPr id="2371" name="Google Shape;2371;p126"/>
          <p:cNvSpPr/>
          <p:nvPr/>
        </p:nvSpPr>
        <p:spPr>
          <a:xfrm>
            <a:off x="2272975" y="1402625"/>
            <a:ext cx="6870900" cy="1037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2" name="Google Shape;2372;p126"/>
          <p:cNvSpPr txBox="1">
            <a:spLocks noGrp="1"/>
          </p:cNvSpPr>
          <p:nvPr>
            <p:ph type="body" idx="1"/>
          </p:nvPr>
        </p:nvSpPr>
        <p:spPr>
          <a:xfrm>
            <a:off x="496200" y="2015275"/>
            <a:ext cx="1714500" cy="1037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s" b="1"/>
              <a:t>Escenarios</a:t>
            </a:r>
            <a:r>
              <a:rPr lang="es"/>
              <a:t>: nuestras automatizaciones</a:t>
            </a:r>
            <a:endParaRPr/>
          </a:p>
        </p:txBody>
      </p:sp>
      <p:cxnSp>
        <p:nvCxnSpPr>
          <p:cNvPr id="2373" name="Google Shape;2373;p126"/>
          <p:cNvCxnSpPr>
            <a:stCxn id="2372" idx="0"/>
          </p:cNvCxnSpPr>
          <p:nvPr/>
        </p:nvCxnSpPr>
        <p:spPr>
          <a:xfrm rot="-5400000">
            <a:off x="1586550" y="1345975"/>
            <a:ext cx="436200" cy="902400"/>
          </a:xfrm>
          <a:prstGeom prst="bentConnector2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374" name="Google Shape;2374;p126"/>
          <p:cNvSpPr txBox="1"/>
          <p:nvPr/>
        </p:nvSpPr>
        <p:spPr>
          <a:xfrm>
            <a:off x="1391625" y="3293700"/>
            <a:ext cx="77301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flujo de trabajo en Make.com, también llamado “</a:t>
            </a:r>
            <a:r>
              <a:rPr lang="es" sz="15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escenario</a:t>
            </a:r>
            <a:r>
              <a:rPr lang="e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”, se construye conectando un </a:t>
            </a:r>
            <a:r>
              <a:rPr lang="es" sz="1500" b="1" i="1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trigger </a:t>
            </a:r>
            <a:r>
              <a:rPr lang="e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 una o varias acciones. Cuando el </a:t>
            </a:r>
            <a:r>
              <a:rPr lang="es" sz="1500" b="1" i="1" u="none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trigger </a:t>
            </a:r>
            <a:r>
              <a:rPr lang="es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activa, Make.com ejecuta automáticamente las acciones definidas en el escenario. 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5" name="Google Shape;2375;p126"/>
          <p:cNvPicPr preferRelativeResize="0"/>
          <p:nvPr/>
        </p:nvPicPr>
        <p:blipFill rotWithShape="1">
          <a:blip r:embed="rId4">
            <a:alphaModFix/>
          </a:blip>
          <a:srcRect l="29116" t="50239" r="7" b="17196"/>
          <a:stretch/>
        </p:blipFill>
        <p:spPr>
          <a:xfrm>
            <a:off x="2428700" y="1531825"/>
            <a:ext cx="6481201" cy="7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6" name="Google Shape;2376;p126"/>
          <p:cNvSpPr/>
          <p:nvPr/>
        </p:nvSpPr>
        <p:spPr>
          <a:xfrm>
            <a:off x="7379600" y="1506225"/>
            <a:ext cx="1597800" cy="5727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1" name="Google Shape;2381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5850" y="1794450"/>
            <a:ext cx="5392424" cy="23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2" name="Google Shape;2382;p127"/>
          <p:cNvPicPr preferRelativeResize="0"/>
          <p:nvPr/>
        </p:nvPicPr>
        <p:blipFill rotWithShape="1">
          <a:blip r:embed="rId4">
            <a:alphaModFix/>
          </a:blip>
          <a:srcRect l="8667"/>
          <a:stretch/>
        </p:blipFill>
        <p:spPr>
          <a:xfrm>
            <a:off x="252525" y="902225"/>
            <a:ext cx="3423324" cy="38573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3" name="Google Shape;2383;p127"/>
          <p:cNvSpPr/>
          <p:nvPr/>
        </p:nvSpPr>
        <p:spPr>
          <a:xfrm>
            <a:off x="4572000" y="620225"/>
            <a:ext cx="1006074" cy="785592"/>
          </a:xfrm>
          <a:prstGeom prst="lightningBolt">
            <a:avLst/>
          </a:prstGeom>
          <a:solidFill>
            <a:srgbClr val="FFFF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Google Shape;2384;p127"/>
          <p:cNvSpPr txBox="1">
            <a:spLocks noGrp="1"/>
          </p:cNvSpPr>
          <p:nvPr>
            <p:ph type="title"/>
          </p:nvPr>
        </p:nvSpPr>
        <p:spPr>
          <a:xfrm>
            <a:off x="499775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Polling triggers</a:t>
            </a:r>
            <a:endParaRPr b="1"/>
          </a:p>
        </p:txBody>
      </p:sp>
      <p:pic>
        <p:nvPicPr>
          <p:cNvPr id="2385" name="Google Shape;2385;p127"/>
          <p:cNvPicPr preferRelativeResize="0"/>
          <p:nvPr/>
        </p:nvPicPr>
        <p:blipFill rotWithShape="1">
          <a:blip r:embed="rId5">
            <a:alphaModFix/>
          </a:blip>
          <a:srcRect l="7194" t="25244" r="62713"/>
          <a:stretch/>
        </p:blipFill>
        <p:spPr>
          <a:xfrm>
            <a:off x="3583175" y="1527375"/>
            <a:ext cx="197764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6" name="Google Shape;2386;p127"/>
          <p:cNvSpPr/>
          <p:nvPr/>
        </p:nvSpPr>
        <p:spPr>
          <a:xfrm>
            <a:off x="4227125" y="4371075"/>
            <a:ext cx="1350900" cy="5727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p127"/>
          <p:cNvSpPr/>
          <p:nvPr/>
        </p:nvSpPr>
        <p:spPr>
          <a:xfrm>
            <a:off x="3675850" y="2768575"/>
            <a:ext cx="782100" cy="785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88" name="Google Shape;2388;p127"/>
          <p:cNvCxnSpPr>
            <a:stCxn id="2387" idx="0"/>
          </p:cNvCxnSpPr>
          <p:nvPr/>
        </p:nvCxnSpPr>
        <p:spPr>
          <a:xfrm rot="10800000" flipH="1">
            <a:off x="4066900" y="1160275"/>
            <a:ext cx="787200" cy="1608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89" name="Google Shape;2389;p127"/>
          <p:cNvSpPr/>
          <p:nvPr/>
        </p:nvSpPr>
        <p:spPr>
          <a:xfrm>
            <a:off x="252525" y="1160275"/>
            <a:ext cx="3263700" cy="35994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2395" name="Google Shape;2395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80399"/>
            <a:ext cx="9143999" cy="173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396" name="Google Shape;2396;p128"/>
          <p:cNvSpPr txBox="1">
            <a:spLocks noGrp="1"/>
          </p:cNvSpPr>
          <p:nvPr>
            <p:ph type="title"/>
          </p:nvPr>
        </p:nvSpPr>
        <p:spPr>
          <a:xfrm>
            <a:off x="5509800" y="445625"/>
            <a:ext cx="332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 b="1"/>
              <a:t>On demand </a:t>
            </a:r>
            <a:endParaRPr sz="2000" b="1"/>
          </a:p>
        </p:txBody>
      </p:sp>
      <p:sp>
        <p:nvSpPr>
          <p:cNvPr id="2397" name="Google Shape;2397;p128"/>
          <p:cNvSpPr txBox="1">
            <a:spLocks noGrp="1"/>
          </p:cNvSpPr>
          <p:nvPr>
            <p:ph type="title"/>
          </p:nvPr>
        </p:nvSpPr>
        <p:spPr>
          <a:xfrm>
            <a:off x="5947750" y="1018325"/>
            <a:ext cx="197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 b="1"/>
              <a:t>Instant </a:t>
            </a:r>
            <a:endParaRPr sz="2000" b="1"/>
          </a:p>
        </p:txBody>
      </p:sp>
      <p:sp>
        <p:nvSpPr>
          <p:cNvPr id="2398" name="Google Shape;2398;p128"/>
          <p:cNvSpPr txBox="1">
            <a:spLocks noGrp="1"/>
          </p:cNvSpPr>
          <p:nvPr>
            <p:ph type="title"/>
          </p:nvPr>
        </p:nvSpPr>
        <p:spPr>
          <a:xfrm>
            <a:off x="5913750" y="1513325"/>
            <a:ext cx="251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 b="1"/>
              <a:t>Polling </a:t>
            </a:r>
            <a:endParaRPr sz="2000" b="1"/>
          </a:p>
        </p:txBody>
      </p:sp>
      <p:pic>
        <p:nvPicPr>
          <p:cNvPr id="2399" name="Google Shape;2399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29399"/>
            <a:ext cx="9143999" cy="173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400" name="Google Shape;2400;p128"/>
          <p:cNvSpPr txBox="1">
            <a:spLocks noGrp="1"/>
          </p:cNvSpPr>
          <p:nvPr>
            <p:ph type="title"/>
          </p:nvPr>
        </p:nvSpPr>
        <p:spPr>
          <a:xfrm>
            <a:off x="5509800" y="2794625"/>
            <a:ext cx="332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 b="1"/>
              <a:t>On demand </a:t>
            </a:r>
            <a:endParaRPr sz="2000" b="1"/>
          </a:p>
        </p:txBody>
      </p:sp>
      <p:sp>
        <p:nvSpPr>
          <p:cNvPr id="2401" name="Google Shape;2401;p128"/>
          <p:cNvSpPr txBox="1">
            <a:spLocks noGrp="1"/>
          </p:cNvSpPr>
          <p:nvPr>
            <p:ph type="title"/>
          </p:nvPr>
        </p:nvSpPr>
        <p:spPr>
          <a:xfrm>
            <a:off x="5947750" y="3367325"/>
            <a:ext cx="197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 b="1"/>
              <a:t>Instant </a:t>
            </a:r>
            <a:endParaRPr sz="2000" b="1"/>
          </a:p>
        </p:txBody>
      </p:sp>
      <p:sp>
        <p:nvSpPr>
          <p:cNvPr id="2402" name="Google Shape;2402;p128"/>
          <p:cNvSpPr txBox="1">
            <a:spLocks noGrp="1"/>
          </p:cNvSpPr>
          <p:nvPr>
            <p:ph type="title"/>
          </p:nvPr>
        </p:nvSpPr>
        <p:spPr>
          <a:xfrm>
            <a:off x="5913750" y="3862325"/>
            <a:ext cx="2514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000" b="1"/>
              <a:t>Polling </a:t>
            </a:r>
            <a:endParaRPr sz="2000" b="1"/>
          </a:p>
        </p:txBody>
      </p:sp>
      <p:sp>
        <p:nvSpPr>
          <p:cNvPr id="2403" name="Google Shape;2403;p128"/>
          <p:cNvSpPr/>
          <p:nvPr/>
        </p:nvSpPr>
        <p:spPr>
          <a:xfrm>
            <a:off x="7972975" y="380400"/>
            <a:ext cx="761100" cy="1624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4" name="Google Shape;2404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0550" y="2870825"/>
            <a:ext cx="1672800" cy="14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5" name="Google Shape;2405;p128"/>
          <p:cNvSpPr/>
          <p:nvPr/>
        </p:nvSpPr>
        <p:spPr>
          <a:xfrm>
            <a:off x="7972975" y="2782425"/>
            <a:ext cx="859200" cy="1624800"/>
          </a:xfrm>
          <a:prstGeom prst="rect">
            <a:avLst/>
          </a:prstGeom>
          <a:noFill/>
          <a:ln w="2857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0" name="Google Shape;2410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017726"/>
            <a:ext cx="3251568" cy="366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1" name="Google Shape;2411;p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1566" y="1659449"/>
            <a:ext cx="4585134" cy="237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2" name="Google Shape;2412;p129"/>
          <p:cNvSpPr txBox="1">
            <a:spLocks noGrp="1"/>
          </p:cNvSpPr>
          <p:nvPr>
            <p:ph type="title"/>
          </p:nvPr>
        </p:nvSpPr>
        <p:spPr>
          <a:xfrm>
            <a:off x="499775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Instant trigger</a:t>
            </a:r>
            <a:endParaRPr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4" name="Google Shape;2424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6475" y="435387"/>
            <a:ext cx="4767526" cy="427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25" name="Google Shape;2425;p131"/>
          <p:cNvSpPr txBox="1">
            <a:spLocks noGrp="1"/>
          </p:cNvSpPr>
          <p:nvPr>
            <p:ph type="title"/>
          </p:nvPr>
        </p:nvSpPr>
        <p:spPr>
          <a:xfrm>
            <a:off x="372875" y="529950"/>
            <a:ext cx="575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Solo un </a:t>
            </a:r>
            <a:r>
              <a:rPr lang="es" b="1" i="1"/>
              <a:t>trigger </a:t>
            </a:r>
            <a:r>
              <a:rPr lang="es" b="1"/>
              <a:t>por escenario</a:t>
            </a:r>
            <a:endParaRPr b="1"/>
          </a:p>
        </p:txBody>
      </p:sp>
      <p:sp>
        <p:nvSpPr>
          <p:cNvPr id="2426" name="Google Shape;2426;p131"/>
          <p:cNvSpPr/>
          <p:nvPr/>
        </p:nvSpPr>
        <p:spPr>
          <a:xfrm>
            <a:off x="4376475" y="435375"/>
            <a:ext cx="522900" cy="3327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Programar On demand </a:t>
            </a:r>
            <a:endParaRPr b="1"/>
          </a:p>
        </p:txBody>
      </p:sp>
      <p:pic>
        <p:nvPicPr>
          <p:cNvPr id="2418" name="Google Shape;2418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249" y="1017725"/>
            <a:ext cx="3330725" cy="39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9" name="Google Shape;2419;p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9363" y="1784970"/>
            <a:ext cx="4782940" cy="24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1" name="Google Shape;2431;p132"/>
          <p:cNvGrpSpPr/>
          <p:nvPr/>
        </p:nvGrpSpPr>
        <p:grpSpPr>
          <a:xfrm>
            <a:off x="211738" y="324437"/>
            <a:ext cx="8720525" cy="4494625"/>
            <a:chOff x="111775" y="324437"/>
            <a:chExt cx="8720525" cy="4494625"/>
          </a:xfrm>
        </p:grpSpPr>
        <p:pic>
          <p:nvPicPr>
            <p:cNvPr id="2432" name="Google Shape;2432;p1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1775" y="324437"/>
              <a:ext cx="8720525" cy="4494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3" name="Google Shape;2433;p132"/>
            <p:cNvSpPr/>
            <p:nvPr/>
          </p:nvSpPr>
          <p:spPr>
            <a:xfrm>
              <a:off x="111775" y="445025"/>
              <a:ext cx="1407300" cy="5727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4" name="Google Shape;2434;p132"/>
          <p:cNvSpPr txBox="1">
            <a:spLocks noGrp="1"/>
          </p:cNvSpPr>
          <p:nvPr>
            <p:ph type="body" idx="1"/>
          </p:nvPr>
        </p:nvSpPr>
        <p:spPr>
          <a:xfrm>
            <a:off x="3122888" y="1299863"/>
            <a:ext cx="3218400" cy="146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¿Cómo hacemos para que las acciones se ejecuten en las aplicaciones como Power BI, Slack, Monday, Open AI, Notion?</a:t>
            </a:r>
            <a:endParaRPr/>
          </a:p>
        </p:txBody>
      </p:sp>
      <p:sp>
        <p:nvSpPr>
          <p:cNvPr id="2435" name="Google Shape;2435;p132"/>
          <p:cNvSpPr txBox="1">
            <a:spLocks noGrp="1"/>
          </p:cNvSpPr>
          <p:nvPr>
            <p:ph type="body" idx="1"/>
          </p:nvPr>
        </p:nvSpPr>
        <p:spPr>
          <a:xfrm>
            <a:off x="4254175" y="2899525"/>
            <a:ext cx="2643600" cy="49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i="1"/>
              <a:t>Mediante una Conexión</a:t>
            </a:r>
            <a:endParaRPr i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1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Conexiones</a:t>
            </a:r>
            <a:endParaRPr b="1"/>
          </a:p>
        </p:txBody>
      </p:sp>
      <p:sp>
        <p:nvSpPr>
          <p:cNvPr id="2441" name="Google Shape;2441;p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Podemos tener diferentes aplicaciones conectadas entre sí.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Cada aplicación puede pertenecer a diferentes cuentas. 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Por ejemplo, puedo subir informes de Notion guardados con la cuenta “usuarioA@organizacion1.com a otra cuenta de Drive de usuarioB@organizacion2.com.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412525"/>
            <a:ext cx="8839198" cy="3996031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70"/>
          <p:cNvSpPr txBox="1"/>
          <p:nvPr/>
        </p:nvSpPr>
        <p:spPr>
          <a:xfrm>
            <a:off x="324875" y="4529900"/>
            <a:ext cx="2281800" cy="369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 sz="1200" b="0" i="0" u="none" strike="noStrike" cap="non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🔗 https://www.browse.ai/</a:t>
            </a:r>
            <a:endParaRPr sz="1200" b="0" i="0" u="none" strike="noStrike" cap="non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6" name="Google Shape;2446;p134"/>
          <p:cNvPicPr preferRelativeResize="0"/>
          <p:nvPr/>
        </p:nvPicPr>
        <p:blipFill rotWithShape="1">
          <a:blip r:embed="rId3">
            <a:alphaModFix/>
          </a:blip>
          <a:srcRect l="8315" t="21418" r="63089" b="17438"/>
          <a:stretch/>
        </p:blipFill>
        <p:spPr>
          <a:xfrm>
            <a:off x="7834950" y="205548"/>
            <a:ext cx="875176" cy="10516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7" name="Google Shape;2447;p134"/>
          <p:cNvSpPr txBox="1"/>
          <p:nvPr/>
        </p:nvSpPr>
        <p:spPr>
          <a:xfrm>
            <a:off x="319025" y="1319750"/>
            <a:ext cx="3000000" cy="30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Desde la documentación de Make podemos encontrar los </a:t>
            </a:r>
            <a:r>
              <a:rPr lang="e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links </a:t>
            </a: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la documentación oficial de las </a:t>
            </a:r>
            <a:r>
              <a:rPr lang="e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apps</a:t>
            </a: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las imágenes de la derecha se muestra cómo acceder a la documentación del módulo (?) y el </a:t>
            </a:r>
            <a:r>
              <a:rPr lang="es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</a:t>
            </a:r>
            <a:r>
              <a:rPr lang="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API.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8" name="Google Shape;2448;p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4879" y="1407925"/>
            <a:ext cx="5457426" cy="35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p134"/>
          <p:cNvSpPr/>
          <p:nvPr/>
        </p:nvSpPr>
        <p:spPr>
          <a:xfrm>
            <a:off x="8409525" y="2474850"/>
            <a:ext cx="300600" cy="254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0" name="Google Shape;2450;p134"/>
          <p:cNvSpPr/>
          <p:nvPr/>
        </p:nvSpPr>
        <p:spPr>
          <a:xfrm>
            <a:off x="3896825" y="4062650"/>
            <a:ext cx="1408800" cy="254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1" name="Google Shape;2451;p134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500" b="1"/>
              <a:t>Conexiones</a:t>
            </a:r>
            <a:endParaRPr sz="2500" b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1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457" name="Google Shape;2457;p1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458" name="Google Shape;2458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509"/>
            <a:ext cx="9143999" cy="5138482"/>
          </a:xfrm>
          <a:prstGeom prst="rect">
            <a:avLst/>
          </a:prstGeom>
          <a:noFill/>
          <a:ln>
            <a:noFill/>
          </a:ln>
        </p:spPr>
      </p:pic>
      <p:sp>
        <p:nvSpPr>
          <p:cNvPr id="2459" name="Google Shape;2459;p135"/>
          <p:cNvSpPr txBox="1">
            <a:spLocks noGrp="1"/>
          </p:cNvSpPr>
          <p:nvPr>
            <p:ph type="title"/>
          </p:nvPr>
        </p:nvSpPr>
        <p:spPr>
          <a:xfrm>
            <a:off x="311700" y="303200"/>
            <a:ext cx="495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720" b="1"/>
              <a:t>Crear conexión</a:t>
            </a:r>
            <a:endParaRPr sz="1720" b="1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Google Shape;2464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1215" y="60175"/>
            <a:ext cx="669637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5" name="Google Shape;2465;p136"/>
          <p:cNvSpPr txBox="1">
            <a:spLocks noGrp="1"/>
          </p:cNvSpPr>
          <p:nvPr>
            <p:ph type="title"/>
          </p:nvPr>
        </p:nvSpPr>
        <p:spPr>
          <a:xfrm>
            <a:off x="296675" y="257850"/>
            <a:ext cx="1688700" cy="47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720" b="1"/>
              <a:t>Mediante una Conexión Make puede acceder a las aplicaciones. </a:t>
            </a:r>
            <a:endParaRPr sz="172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72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720"/>
              <a:t>En el caso de las </a:t>
            </a:r>
            <a:r>
              <a:rPr lang="es" sz="1720" i="1"/>
              <a:t>apps </a:t>
            </a:r>
            <a:r>
              <a:rPr lang="es" sz="1720"/>
              <a:t>de Google la conexión es sencilla si se usa una cuenta corporativa.</a:t>
            </a:r>
            <a:endParaRPr sz="172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36EDB6B-EE62-D6FC-82C8-7544B4BD8DCD}"/>
              </a:ext>
            </a:extLst>
          </p:cNvPr>
          <p:cNvSpPr/>
          <p:nvPr/>
        </p:nvSpPr>
        <p:spPr>
          <a:xfrm>
            <a:off x="3050771" y="2419004"/>
            <a:ext cx="1596044" cy="2327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p1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471" name="Google Shape;2471;p1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472" name="Google Shape;2472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9143998" cy="413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3" name="Google Shape;2473;p137"/>
          <p:cNvPicPr preferRelativeResize="0"/>
          <p:nvPr/>
        </p:nvPicPr>
        <p:blipFill rotWithShape="1">
          <a:blip r:embed="rId3">
            <a:alphaModFix/>
          </a:blip>
          <a:srcRect l="6820" t="70109"/>
          <a:stretch/>
        </p:blipFill>
        <p:spPr>
          <a:xfrm>
            <a:off x="623400" y="2516275"/>
            <a:ext cx="8520601" cy="12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4" name="Google Shape;2474;p137"/>
          <p:cNvPicPr preferRelativeResize="0"/>
          <p:nvPr/>
        </p:nvPicPr>
        <p:blipFill rotWithShape="1">
          <a:blip r:embed="rId4">
            <a:alphaModFix/>
          </a:blip>
          <a:srcRect r="5916"/>
          <a:stretch/>
        </p:blipFill>
        <p:spPr>
          <a:xfrm>
            <a:off x="51800" y="3751300"/>
            <a:ext cx="9092201" cy="8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5" name="Google Shape;2475;p137"/>
          <p:cNvPicPr preferRelativeResize="0"/>
          <p:nvPr/>
        </p:nvPicPr>
        <p:blipFill rotWithShape="1">
          <a:blip r:embed="rId4">
            <a:alphaModFix/>
          </a:blip>
          <a:srcRect l="68912" r="3115"/>
          <a:stretch/>
        </p:blipFill>
        <p:spPr>
          <a:xfrm>
            <a:off x="6498650" y="3751300"/>
            <a:ext cx="2703099" cy="84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6" name="Google Shape;2476;p137"/>
          <p:cNvSpPr/>
          <p:nvPr/>
        </p:nvSpPr>
        <p:spPr>
          <a:xfrm>
            <a:off x="0" y="2083850"/>
            <a:ext cx="646800" cy="35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7" name="Google Shape;2477;p137"/>
          <p:cNvSpPr/>
          <p:nvPr/>
        </p:nvSpPr>
        <p:spPr>
          <a:xfrm rot="-8098135">
            <a:off x="704362" y="2270150"/>
            <a:ext cx="390959" cy="3249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8" name="Google Shape;2478;p137"/>
          <p:cNvSpPr txBox="1">
            <a:spLocks noGrp="1"/>
          </p:cNvSpPr>
          <p:nvPr>
            <p:ph type="body" idx="1"/>
          </p:nvPr>
        </p:nvSpPr>
        <p:spPr>
          <a:xfrm>
            <a:off x="496550" y="4516125"/>
            <a:ext cx="6711600" cy="567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Seleccionar “Connections” para ver las conexiones que hemos creado.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3" name="Google Shape;2483;p138"/>
          <p:cNvGrpSpPr/>
          <p:nvPr/>
        </p:nvGrpSpPr>
        <p:grpSpPr>
          <a:xfrm>
            <a:off x="3076714" y="1377325"/>
            <a:ext cx="3164764" cy="3018626"/>
            <a:chOff x="4752484" y="931643"/>
            <a:chExt cx="3850078" cy="3339557"/>
          </a:xfrm>
        </p:grpSpPr>
        <p:pic>
          <p:nvPicPr>
            <p:cNvPr id="2484" name="Google Shape;2484;p138"/>
            <p:cNvPicPr preferRelativeResize="0"/>
            <p:nvPr/>
          </p:nvPicPr>
          <p:blipFill rotWithShape="1">
            <a:blip r:embed="rId3">
              <a:alphaModFix/>
            </a:blip>
            <a:srcRect l="51974" t="3686" r="5918" b="17198"/>
            <a:stretch/>
          </p:blipFill>
          <p:spPr>
            <a:xfrm>
              <a:off x="4752484" y="931643"/>
              <a:ext cx="3850078" cy="3339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5" name="Google Shape;2485;p138"/>
            <p:cNvPicPr preferRelativeResize="0"/>
            <p:nvPr/>
          </p:nvPicPr>
          <p:blipFill rotWithShape="1">
            <a:blip r:embed="rId3">
              <a:alphaModFix/>
            </a:blip>
            <a:srcRect l="51974" t="29969" r="5918" b="3987"/>
            <a:stretch/>
          </p:blipFill>
          <p:spPr>
            <a:xfrm>
              <a:off x="4752484" y="1483363"/>
              <a:ext cx="3850078" cy="27878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86" name="Google Shape;2486;p138"/>
          <p:cNvPicPr preferRelativeResize="0"/>
          <p:nvPr/>
        </p:nvPicPr>
        <p:blipFill rotWithShape="1">
          <a:blip r:embed="rId4">
            <a:alphaModFix/>
          </a:blip>
          <a:srcRect l="78282" t="64052" r="7575" b="12188"/>
          <a:stretch/>
        </p:blipFill>
        <p:spPr>
          <a:xfrm>
            <a:off x="4093687" y="156871"/>
            <a:ext cx="1233224" cy="10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7" name="Google Shape;2487;p138"/>
          <p:cNvPicPr preferRelativeResize="0"/>
          <p:nvPr/>
        </p:nvPicPr>
        <p:blipFill rotWithShape="1">
          <a:blip r:embed="rId4">
            <a:alphaModFix/>
          </a:blip>
          <a:srcRect l="36204" t="70410" r="47929" b="5831"/>
          <a:stretch/>
        </p:blipFill>
        <p:spPr>
          <a:xfrm>
            <a:off x="730088" y="99600"/>
            <a:ext cx="1383625" cy="106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8" name="Google Shape;2488;p138"/>
          <p:cNvCxnSpPr/>
          <p:nvPr/>
        </p:nvCxnSpPr>
        <p:spPr>
          <a:xfrm flipH="1">
            <a:off x="6310663" y="0"/>
            <a:ext cx="30000" cy="523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89" name="Google Shape;2489;p138"/>
          <p:cNvPicPr preferRelativeResize="0"/>
          <p:nvPr/>
        </p:nvPicPr>
        <p:blipFill rotWithShape="1">
          <a:blip r:embed="rId5">
            <a:alphaModFix/>
          </a:blip>
          <a:srcRect l="29115" r="1512"/>
          <a:stretch/>
        </p:blipFill>
        <p:spPr>
          <a:xfrm>
            <a:off x="6469050" y="1377325"/>
            <a:ext cx="2524775" cy="3552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0" name="Google Shape;2490;p138"/>
          <p:cNvGrpSpPr/>
          <p:nvPr/>
        </p:nvGrpSpPr>
        <p:grpSpPr>
          <a:xfrm>
            <a:off x="150175" y="1404414"/>
            <a:ext cx="2659126" cy="2639961"/>
            <a:chOff x="276875" y="1328614"/>
            <a:chExt cx="2659126" cy="2639961"/>
          </a:xfrm>
        </p:grpSpPr>
        <p:pic>
          <p:nvPicPr>
            <p:cNvPr id="2491" name="Google Shape;2491;p138"/>
            <p:cNvPicPr preferRelativeResize="0"/>
            <p:nvPr/>
          </p:nvPicPr>
          <p:blipFill rotWithShape="1">
            <a:blip r:embed="rId6">
              <a:alphaModFix/>
            </a:blip>
            <a:srcRect l="4294" r="17051" b="21352"/>
            <a:stretch/>
          </p:blipFill>
          <p:spPr>
            <a:xfrm>
              <a:off x="276875" y="1328614"/>
              <a:ext cx="2659126" cy="263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2" name="Google Shape;2492;p138"/>
            <p:cNvPicPr preferRelativeResize="0"/>
            <p:nvPr/>
          </p:nvPicPr>
          <p:blipFill rotWithShape="1">
            <a:blip r:embed="rId6">
              <a:alphaModFix/>
            </a:blip>
            <a:srcRect l="4294" t="43772" r="17051" b="4764"/>
            <a:stretch/>
          </p:blipFill>
          <p:spPr>
            <a:xfrm>
              <a:off x="276875" y="2241100"/>
              <a:ext cx="2659126" cy="17274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493" name="Google Shape;2493;p138"/>
          <p:cNvCxnSpPr/>
          <p:nvPr/>
        </p:nvCxnSpPr>
        <p:spPr>
          <a:xfrm flipH="1">
            <a:off x="2977513" y="-45150"/>
            <a:ext cx="30000" cy="523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94" name="Google Shape;2494;p1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04464" y="62513"/>
            <a:ext cx="1053950" cy="12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5" name="Google Shape;2495;p138"/>
          <p:cNvSpPr txBox="1">
            <a:spLocks noGrp="1"/>
          </p:cNvSpPr>
          <p:nvPr>
            <p:ph type="body" idx="1"/>
          </p:nvPr>
        </p:nvSpPr>
        <p:spPr>
          <a:xfrm>
            <a:off x="272850" y="4548600"/>
            <a:ext cx="6196200" cy="57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Hay conexiones de todos los colores, formas y tamaños.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0" name="Google Shape;2500;p139"/>
          <p:cNvPicPr preferRelativeResize="0"/>
          <p:nvPr/>
        </p:nvPicPr>
        <p:blipFill rotWithShape="1">
          <a:blip r:embed="rId3">
            <a:alphaModFix/>
          </a:blip>
          <a:srcRect l="4294" r="17051" b="4761"/>
          <a:stretch/>
        </p:blipFill>
        <p:spPr>
          <a:xfrm>
            <a:off x="878325" y="1051550"/>
            <a:ext cx="3188351" cy="3833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1" name="Google Shape;2501;p139"/>
          <p:cNvGrpSpPr/>
          <p:nvPr/>
        </p:nvGrpSpPr>
        <p:grpSpPr>
          <a:xfrm>
            <a:off x="4217075" y="928300"/>
            <a:ext cx="3850101" cy="3663551"/>
            <a:chOff x="4752475" y="775900"/>
            <a:chExt cx="3850101" cy="3663551"/>
          </a:xfrm>
        </p:grpSpPr>
        <p:pic>
          <p:nvPicPr>
            <p:cNvPr id="2502" name="Google Shape;2502;p139"/>
            <p:cNvPicPr preferRelativeResize="0"/>
            <p:nvPr/>
          </p:nvPicPr>
          <p:blipFill rotWithShape="1">
            <a:blip r:embed="rId4">
              <a:alphaModFix/>
            </a:blip>
            <a:srcRect l="51974" r="5918" b="17196"/>
            <a:stretch/>
          </p:blipFill>
          <p:spPr>
            <a:xfrm>
              <a:off x="4752475" y="775900"/>
              <a:ext cx="3850101" cy="3495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3" name="Google Shape;2503;p139"/>
            <p:cNvPicPr preferRelativeResize="0"/>
            <p:nvPr/>
          </p:nvPicPr>
          <p:blipFill rotWithShape="1">
            <a:blip r:embed="rId4">
              <a:alphaModFix/>
            </a:blip>
            <a:srcRect l="51974" t="29971" r="5918"/>
            <a:stretch/>
          </p:blipFill>
          <p:spPr>
            <a:xfrm>
              <a:off x="4752475" y="1483350"/>
              <a:ext cx="3850101" cy="29561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04" name="Google Shape;2504;p139"/>
          <p:cNvPicPr preferRelativeResize="0"/>
          <p:nvPr/>
        </p:nvPicPr>
        <p:blipFill rotWithShape="1">
          <a:blip r:embed="rId5">
            <a:alphaModFix/>
          </a:blip>
          <a:srcRect l="78282" t="64052" r="7575" b="12188"/>
          <a:stretch/>
        </p:blipFill>
        <p:spPr>
          <a:xfrm>
            <a:off x="5525512" y="156871"/>
            <a:ext cx="1233224" cy="10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5" name="Google Shape;2505;p1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69841" y="0"/>
            <a:ext cx="3645569" cy="51435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06" name="Google Shape;2506;p139" title="downloa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25500" y="307275"/>
            <a:ext cx="14097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7" name="Google Shape;2507;p13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5425" y="623075"/>
            <a:ext cx="3091800" cy="33227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08" name="Google Shape;2508;p139"/>
          <p:cNvSpPr/>
          <p:nvPr/>
        </p:nvSpPr>
        <p:spPr>
          <a:xfrm>
            <a:off x="2286000" y="81675"/>
            <a:ext cx="1473900" cy="140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9" name="Google Shape;2509;p139" title="openai-icon-2021x2048-4rpe5x7n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61850" y="124275"/>
            <a:ext cx="1307051" cy="1324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0" name="Google Shape;2510;p139"/>
          <p:cNvCxnSpPr/>
          <p:nvPr/>
        </p:nvCxnSpPr>
        <p:spPr>
          <a:xfrm flipH="1">
            <a:off x="4148975" y="-30075"/>
            <a:ext cx="30000" cy="523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11" name="Google Shape;2511;p139"/>
          <p:cNvSpPr txBox="1"/>
          <p:nvPr/>
        </p:nvSpPr>
        <p:spPr>
          <a:xfrm>
            <a:off x="165425" y="4069800"/>
            <a:ext cx="4827000" cy="99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podemos hacer una, podemos hacer las que querramos. Iremos muy tranquilos, de a poco, de las más simples a las más complejas.</a:t>
            </a:r>
            <a:endParaRPr sz="1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6" name="Google Shape;2516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40101"/>
            <a:ext cx="9143998" cy="358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7" name="Google Shape;2517;p140" title="downloa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9325" y="64200"/>
            <a:ext cx="885025" cy="8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8" name="Google Shape;2518;p140"/>
          <p:cNvSpPr txBox="1">
            <a:spLocks noGrp="1"/>
          </p:cNvSpPr>
          <p:nvPr>
            <p:ph type="body" idx="1"/>
          </p:nvPr>
        </p:nvSpPr>
        <p:spPr>
          <a:xfrm>
            <a:off x="217775" y="4126550"/>
            <a:ext cx="6196200" cy="93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¿Cómo saber el paso a paso para conectar una </a:t>
            </a:r>
            <a:r>
              <a:rPr lang="es" i="1"/>
              <a:t>app </a:t>
            </a:r>
            <a:r>
              <a:rPr lang="es"/>
              <a:t>con Make?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	Documentación oficial de la </a:t>
            </a:r>
            <a:r>
              <a:rPr lang="es" i="1"/>
              <a:t>app</a:t>
            </a:r>
            <a:endParaRPr i="1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141"/>
          <p:cNvSpPr txBox="1">
            <a:spLocks noGrp="1"/>
          </p:cNvSpPr>
          <p:nvPr>
            <p:ph type="body" idx="1"/>
          </p:nvPr>
        </p:nvSpPr>
        <p:spPr>
          <a:xfrm>
            <a:off x="229275" y="251625"/>
            <a:ext cx="8453400" cy="115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Vamos a armar nuestra primer conexión.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Usaremos Airtable para guardar los datos del clima en una tabla.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Primero, exploremos la aplicación. Luego la documentación de Make.</a:t>
            </a:r>
            <a:endParaRPr i="1"/>
          </a:p>
        </p:txBody>
      </p:sp>
      <p:pic>
        <p:nvPicPr>
          <p:cNvPr id="2524" name="Google Shape;2524;p141" title="Airtable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2575" y="1402425"/>
            <a:ext cx="6108934" cy="343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1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1" name="Google Shape;253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1618"/>
            <a:ext cx="9144001" cy="4500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1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Nuestra primer conexión</a:t>
            </a:r>
            <a:endParaRPr b="1"/>
          </a:p>
        </p:txBody>
      </p:sp>
      <p:pic>
        <p:nvPicPr>
          <p:cNvPr id="2537" name="Google Shape;2537;p143" title="Escenario Airtabl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063" y="935875"/>
            <a:ext cx="753188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71" title="Monitor Tienda Mi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0" cy="4456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Nuestra primer conexión</a:t>
            </a:r>
            <a:endParaRPr b="1"/>
          </a:p>
        </p:txBody>
      </p:sp>
      <p:sp>
        <p:nvSpPr>
          <p:cNvPr id="2543" name="Google Shape;2543;p144"/>
          <p:cNvSpPr txBox="1">
            <a:spLocks noGrp="1"/>
          </p:cNvSpPr>
          <p:nvPr>
            <p:ph type="body" idx="1"/>
          </p:nvPr>
        </p:nvSpPr>
        <p:spPr>
          <a:xfrm>
            <a:off x="345300" y="1289525"/>
            <a:ext cx="8453400" cy="300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Si usamos la misma cuenta para </a:t>
            </a:r>
            <a:r>
              <a:rPr lang="es" i="1"/>
              <a:t>make </a:t>
            </a:r>
            <a:r>
              <a:rPr lang="es"/>
              <a:t>y para la aplicación, la conexión a veces es “simple” (o menos compleja que otras).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Si logramos interactuar con una tabla de Airtable, podemos con todas las tablas.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Pero iremos de a poco.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E9314-9CE8-1375-1346-C28EC382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b="1" dirty="0"/>
              <a:t>Escenario con imágenes</a:t>
            </a:r>
          </a:p>
        </p:txBody>
      </p:sp>
    </p:spTree>
    <p:extLst>
      <p:ext uri="{BB962C8B-B14F-4D97-AF65-F5344CB8AC3E}">
        <p14:creationId xmlns:p14="http://schemas.microsoft.com/office/powerpoint/2010/main" val="5885626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274" name="Google Shape;1274;p1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275" name="Google Shape;1275;p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3225"/>
            <a:ext cx="9143999" cy="4497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60"/>
          <p:cNvSpPr/>
          <p:nvPr/>
        </p:nvSpPr>
        <p:spPr>
          <a:xfrm>
            <a:off x="752075" y="304275"/>
            <a:ext cx="1469700" cy="382200"/>
          </a:xfrm>
          <a:prstGeom prst="rect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160"/>
          <p:cNvSpPr/>
          <p:nvPr/>
        </p:nvSpPr>
        <p:spPr>
          <a:xfrm>
            <a:off x="311700" y="2214725"/>
            <a:ext cx="1469700" cy="288600"/>
          </a:xfrm>
          <a:prstGeom prst="rect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160"/>
          <p:cNvSpPr txBox="1">
            <a:spLocks noGrp="1"/>
          </p:cNvSpPr>
          <p:nvPr>
            <p:ph type="title"/>
          </p:nvPr>
        </p:nvSpPr>
        <p:spPr>
          <a:xfrm>
            <a:off x="5214000" y="113775"/>
            <a:ext cx="3618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Opción: Hugging face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 b="1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284" name="Google Shape;1284;p1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285" name="Google Shape;1285;p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15464"/>
            <a:ext cx="9143999" cy="43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161"/>
          <p:cNvSpPr/>
          <p:nvPr/>
        </p:nvSpPr>
        <p:spPr>
          <a:xfrm>
            <a:off x="311700" y="3380575"/>
            <a:ext cx="1469700" cy="288600"/>
          </a:xfrm>
          <a:prstGeom prst="rect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292" name="Google Shape;1292;p1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293" name="Google Shape;1293;p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2395"/>
            <a:ext cx="9144000" cy="4218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1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7200" y="3044800"/>
            <a:ext cx="2843500" cy="11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162"/>
          <p:cNvSpPr/>
          <p:nvPr/>
        </p:nvSpPr>
        <p:spPr>
          <a:xfrm>
            <a:off x="2819775" y="1068450"/>
            <a:ext cx="1469700" cy="288600"/>
          </a:xfrm>
          <a:prstGeom prst="rect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162"/>
          <p:cNvSpPr/>
          <p:nvPr/>
        </p:nvSpPr>
        <p:spPr>
          <a:xfrm>
            <a:off x="5686000" y="3405625"/>
            <a:ext cx="2031900" cy="288600"/>
          </a:xfrm>
          <a:prstGeom prst="rect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302" name="Google Shape;1302;p1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303" name="Google Shape;1303;p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60478"/>
            <a:ext cx="9144001" cy="442254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63"/>
          <p:cNvSpPr/>
          <p:nvPr/>
        </p:nvSpPr>
        <p:spPr>
          <a:xfrm>
            <a:off x="5493900" y="2427450"/>
            <a:ext cx="950400" cy="288600"/>
          </a:xfrm>
          <a:prstGeom prst="rect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785A0CB-27AA-E1DB-7797-DA98E964C3CC}"/>
              </a:ext>
            </a:extLst>
          </p:cNvPr>
          <p:cNvCxnSpPr>
            <a:cxnSpLocks/>
          </p:cNvCxnSpPr>
          <p:nvPr/>
        </p:nvCxnSpPr>
        <p:spPr>
          <a:xfrm>
            <a:off x="3017520" y="2571750"/>
            <a:ext cx="24023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310" name="Google Shape;1310;p1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311" name="Google Shape;1311;p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54616"/>
            <a:ext cx="9144001" cy="4434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317" name="Google Shape;1317;p1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318" name="Google Shape;1318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3163" y="114300"/>
            <a:ext cx="4257675" cy="49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65"/>
          <p:cNvSpPr/>
          <p:nvPr/>
        </p:nvSpPr>
        <p:spPr>
          <a:xfrm>
            <a:off x="2443175" y="3131300"/>
            <a:ext cx="3648300" cy="572700"/>
          </a:xfrm>
          <a:prstGeom prst="rect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325" name="Google Shape;1325;p1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326" name="Google Shape;1326;p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4430"/>
            <a:ext cx="9144001" cy="4514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332" name="Google Shape;1332;p1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333" name="Google Shape;1333;p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948" y="604100"/>
            <a:ext cx="5926524" cy="39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67"/>
          <p:cNvSpPr/>
          <p:nvPr/>
        </p:nvSpPr>
        <p:spPr>
          <a:xfrm>
            <a:off x="4455400" y="2798200"/>
            <a:ext cx="450600" cy="200400"/>
          </a:xfrm>
          <a:prstGeom prst="rect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72" title="Task Tienda Mi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1" cy="4428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340" name="Google Shape;1340;p1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341" name="Google Shape;1341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43069"/>
            <a:ext cx="9144000" cy="4457363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68"/>
          <p:cNvSpPr/>
          <p:nvPr/>
        </p:nvSpPr>
        <p:spPr>
          <a:xfrm>
            <a:off x="2668525" y="1632325"/>
            <a:ext cx="2825400" cy="572700"/>
          </a:xfrm>
          <a:prstGeom prst="rect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348" name="Google Shape;1348;p1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349" name="Google Shape;1349;p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2702"/>
            <a:ext cx="9144000" cy="483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355" name="Google Shape;1355;p1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356" name="Google Shape;1356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2031"/>
            <a:ext cx="9143999" cy="415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362" name="Google Shape;1362;p1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363" name="Google Shape;1363;p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86442"/>
            <a:ext cx="9144000" cy="5075415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171"/>
          <p:cNvSpPr/>
          <p:nvPr/>
        </p:nvSpPr>
        <p:spPr>
          <a:xfrm>
            <a:off x="5836800" y="4355925"/>
            <a:ext cx="1205100" cy="376800"/>
          </a:xfrm>
          <a:prstGeom prst="rect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370" name="Google Shape;1370;p1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371" name="Google Shape;1371;p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6010"/>
            <a:ext cx="9143999" cy="4531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377" name="Google Shape;1377;p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378" name="Google Shape;1378;p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8204"/>
            <a:ext cx="9143999" cy="4147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384" name="Google Shape;1384;p1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385" name="Google Shape;1385;p174"/>
          <p:cNvPicPr preferRelativeResize="0"/>
          <p:nvPr/>
        </p:nvPicPr>
        <p:blipFill rotWithShape="1">
          <a:blip r:embed="rId3">
            <a:alphaModFix/>
          </a:blip>
          <a:srcRect l="17091" t="12647"/>
          <a:stretch>
            <a:fillRect/>
          </a:stretch>
        </p:blipFill>
        <p:spPr>
          <a:xfrm>
            <a:off x="631767" y="776959"/>
            <a:ext cx="7581206" cy="4167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9" name="Google Shape;1429;p180"/>
          <p:cNvPicPr preferRelativeResize="0"/>
          <p:nvPr/>
        </p:nvPicPr>
        <p:blipFill rotWithShape="1">
          <a:blip r:embed="rId3">
            <a:alphaModFix/>
          </a:blip>
          <a:srcRect t="6454" r="12111"/>
          <a:stretch/>
        </p:blipFill>
        <p:spPr>
          <a:xfrm>
            <a:off x="3728900" y="686475"/>
            <a:ext cx="5163851" cy="28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180"/>
          <p:cNvSpPr txBox="1">
            <a:spLocks noGrp="1"/>
          </p:cNvSpPr>
          <p:nvPr>
            <p:ph type="title"/>
          </p:nvPr>
        </p:nvSpPr>
        <p:spPr>
          <a:xfrm>
            <a:off x="6061300" y="113775"/>
            <a:ext cx="27711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Opción: Freepik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 b="1"/>
          </a:p>
        </p:txBody>
      </p:sp>
      <p:pic>
        <p:nvPicPr>
          <p:cNvPr id="1431" name="Google Shape;1431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450" y="334197"/>
            <a:ext cx="2501199" cy="353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5850" y="1617877"/>
            <a:ext cx="2501201" cy="3408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180"/>
          <p:cNvSpPr txBox="1">
            <a:spLocks noGrp="1"/>
          </p:cNvSpPr>
          <p:nvPr>
            <p:ph type="body" idx="1"/>
          </p:nvPr>
        </p:nvSpPr>
        <p:spPr>
          <a:xfrm>
            <a:off x="7176475" y="4004300"/>
            <a:ext cx="149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6"/>
              </a:rPr>
              <a:t>Blueprint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9" name="Google Shape;1439;p181" title="Freepik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25" y="125625"/>
            <a:ext cx="8782748" cy="438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5" name="Google Shape;1445;p1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6" name="Google Shape;1446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3213"/>
            <a:ext cx="9144000" cy="4637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73" title="Monitor Tienda Mi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0" cy="4456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dical Advances in DNA by Slidesgo">
  <a:themeElements>
    <a:clrScheme name="Simple Light">
      <a:dk1>
        <a:srgbClr val="000000"/>
      </a:dk1>
      <a:lt1>
        <a:srgbClr val="FFFFFF"/>
      </a:lt1>
      <a:dk2>
        <a:srgbClr val="F0F2F6"/>
      </a:dk2>
      <a:lt2>
        <a:srgbClr val="D9DB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1792</Words>
  <Application>Microsoft Office PowerPoint</Application>
  <PresentationFormat>Presentación en pantalla (16:9)</PresentationFormat>
  <Paragraphs>265</Paragraphs>
  <Slides>89</Slides>
  <Notes>88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89</vt:i4>
      </vt:variant>
    </vt:vector>
  </HeadingPairs>
  <TitlesOfParts>
    <vt:vector size="97" baseType="lpstr">
      <vt:lpstr>Plus Jakarta Sans</vt:lpstr>
      <vt:lpstr>Arial</vt:lpstr>
      <vt:lpstr>Calibri</vt:lpstr>
      <vt:lpstr>Inter Tight</vt:lpstr>
      <vt:lpstr>Courier New</vt:lpstr>
      <vt:lpstr>Montserrat SemiBold</vt:lpstr>
      <vt:lpstr>Simple Light</vt:lpstr>
      <vt:lpstr>Medical Advances in DNA by Slidesgo</vt:lpstr>
      <vt:lpstr>Web Scraping</vt:lpstr>
      <vt:lpstr>Web Scraping</vt:lpstr>
      <vt:lpstr>Presentación de PowerPoint</vt:lpstr>
      <vt:lpstr>Web Scraping vs. API</vt:lpstr>
      <vt:lpstr>Browse AI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Automatizaciones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Automatización</vt:lpstr>
      <vt:lpstr>Presentación de PowerPoint</vt:lpstr>
      <vt:lpstr>Presentación de PowerPoint</vt:lpstr>
      <vt:lpstr>Automatización</vt:lpstr>
      <vt:lpstr>Presentación de PowerPoint</vt:lpstr>
      <vt:lpstr>Introducción a Make </vt:lpstr>
      <vt:lpstr>Make</vt:lpstr>
      <vt:lpstr>Presentación de PowerPoint</vt:lpstr>
      <vt:lpstr>Ejemplos</vt:lpstr>
      <vt:lpstr>Ejemplos</vt:lpstr>
      <vt:lpstr>Primer escenario básico </vt:lpstr>
      <vt:lpstr>Presentación de PowerPoint</vt:lpstr>
      <vt:lpstr>Vamos a crear nuestro primer escenario</vt:lpstr>
      <vt:lpstr>Obtener datos del clima</vt:lpstr>
      <vt:lpstr>¿Qué es cada cosa?</vt:lpstr>
      <vt:lpstr>¿Cómo hago si quiero usar otra aplicación?  ¿Cómo sé qué puedo hacer con cada aplicación?</vt:lpstr>
      <vt:lpstr>Presentación de PowerPoint</vt:lpstr>
      <vt:lpstr>¿Qué hacen estos botones?</vt:lpstr>
      <vt:lpstr>JSON</vt:lpstr>
      <vt:lpstr>Presentación de PowerPoint</vt:lpstr>
      <vt:lpstr>¿Qué hacen estos botones?</vt:lpstr>
      <vt:lpstr>¿Para qué sirve la lupa?</vt:lpstr>
      <vt:lpstr>Presentación de PowerPoint</vt:lpstr>
      <vt:lpstr>Operaciones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¿Qué es el reloj?</vt:lpstr>
      <vt:lpstr>Trigger</vt:lpstr>
      <vt:lpstr>Presentación de PowerPoint</vt:lpstr>
      <vt:lpstr>Polling triggers</vt:lpstr>
      <vt:lpstr>Presentación de PowerPoint</vt:lpstr>
      <vt:lpstr>Instant trigger</vt:lpstr>
      <vt:lpstr>Solo un trigger por escenario</vt:lpstr>
      <vt:lpstr>Programar On demand </vt:lpstr>
      <vt:lpstr>Presentación de PowerPoint</vt:lpstr>
      <vt:lpstr>Conexiones</vt:lpstr>
      <vt:lpstr>Conexiones</vt:lpstr>
      <vt:lpstr>Presentación de PowerPoint</vt:lpstr>
      <vt:lpstr>Mediante una Conexión Make puede acceder a las aplicaciones.   En el caso de las apps de Google la conexión es sencilla si se usa una cuenta corporativa.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Nuestra primer conexión</vt:lpstr>
      <vt:lpstr>Nuestra primer conexión</vt:lpstr>
      <vt:lpstr>Escenario con imágenes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Opción: Freepik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Flor Rodriguez</cp:lastModifiedBy>
  <cp:revision>17</cp:revision>
  <dcterms:modified xsi:type="dcterms:W3CDTF">2025-07-13T06:53:18Z</dcterms:modified>
</cp:coreProperties>
</file>